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4"/>
  </p:sldMasterIdLst>
  <p:notesMasterIdLst>
    <p:notesMasterId r:id="rId6"/>
  </p:notesMasterIdLst>
  <p:sldIdLst>
    <p:sldId id="262" r:id="rId5"/>
  </p:sldIdLst>
  <p:sldSz cx="27635200" cy="155448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4E45E2-9A23-4F97-9990-3A6B98E66746}" v="47" dt="2023-06-22T15:37:48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8" autoAdjust="0"/>
    <p:restoredTop sz="94249" autoAdjust="0"/>
  </p:normalViewPr>
  <p:slideViewPr>
    <p:cSldViewPr snapToGrid="0">
      <p:cViewPr varScale="1">
        <p:scale>
          <a:sx n="46" d="100"/>
          <a:sy n="46" d="100"/>
        </p:scale>
        <p:origin x="123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mfret, Alicia (DOA)" userId="63954bcc-8e78-4b4a-a52b-c07c44f6b7b3" providerId="ADAL" clId="{3C4E45E2-9A23-4F97-9990-3A6B98E66746}"/>
    <pc:docChg chg="custSel addSld delSld modSld">
      <pc:chgData name="Pomfret, Alicia (DOA)" userId="63954bcc-8e78-4b4a-a52b-c07c44f6b7b3" providerId="ADAL" clId="{3C4E45E2-9A23-4F97-9990-3A6B98E66746}" dt="2023-06-22T15:39:53.651" v="79" actId="6549"/>
      <pc:docMkLst>
        <pc:docMk/>
      </pc:docMkLst>
      <pc:sldChg chg="delSp modSp mod">
        <pc:chgData name="Pomfret, Alicia (DOA)" userId="63954bcc-8e78-4b4a-a52b-c07c44f6b7b3" providerId="ADAL" clId="{3C4E45E2-9A23-4F97-9990-3A6B98E66746}" dt="2023-06-22T15:39:53.651" v="79" actId="6549"/>
        <pc:sldMkLst>
          <pc:docMk/>
          <pc:sldMk cId="3929143674" sldId="262"/>
        </pc:sldMkLst>
        <pc:spChg chg="mod">
          <ac:chgData name="Pomfret, Alicia (DOA)" userId="63954bcc-8e78-4b4a-a52b-c07c44f6b7b3" providerId="ADAL" clId="{3C4E45E2-9A23-4F97-9990-3A6B98E66746}" dt="2023-06-22T15:39:53.651" v="79" actId="6549"/>
          <ac:spMkLst>
            <pc:docMk/>
            <pc:sldMk cId="3929143674" sldId="262"/>
            <ac:spMk id="2" creationId="{421E86F3-ED7F-4371-A73A-31459AD20689}"/>
          </ac:spMkLst>
        </pc:spChg>
        <pc:spChg chg="mod">
          <ac:chgData name="Pomfret, Alicia (DOA)" userId="63954bcc-8e78-4b4a-a52b-c07c44f6b7b3" providerId="ADAL" clId="{3C4E45E2-9A23-4F97-9990-3A6B98E66746}" dt="2023-06-22T15:37:55.202" v="74" actId="6549"/>
          <ac:spMkLst>
            <pc:docMk/>
            <pc:sldMk cId="3929143674" sldId="262"/>
            <ac:spMk id="7" creationId="{050D6CBD-F7EB-3A55-A08A-D0E89FD9432B}"/>
          </ac:spMkLst>
        </pc:spChg>
        <pc:spChg chg="del">
          <ac:chgData name="Pomfret, Alicia (DOA)" userId="63954bcc-8e78-4b4a-a52b-c07c44f6b7b3" providerId="ADAL" clId="{3C4E45E2-9A23-4F97-9990-3A6B98E66746}" dt="2023-06-22T15:37:35.171" v="71" actId="478"/>
          <ac:spMkLst>
            <pc:docMk/>
            <pc:sldMk cId="3929143674" sldId="262"/>
            <ac:spMk id="17" creationId="{0E1135F8-253F-6180-FB86-4ADC90287715}"/>
          </ac:spMkLst>
        </pc:spChg>
        <pc:graphicFrameChg chg="mod">
          <ac:chgData name="Pomfret, Alicia (DOA)" userId="63954bcc-8e78-4b4a-a52b-c07c44f6b7b3" providerId="ADAL" clId="{3C4E45E2-9A23-4F97-9990-3A6B98E66746}" dt="2023-06-22T15:37:48.506" v="73" actId="20577"/>
          <ac:graphicFrameMkLst>
            <pc:docMk/>
            <pc:sldMk cId="3929143674" sldId="262"/>
            <ac:graphicFrameMk id="8" creationId="{00000000-0000-0000-0000-000000000000}"/>
          </ac:graphicFrameMkLst>
        </pc:graphicFrameChg>
        <pc:cxnChg chg="mod">
          <ac:chgData name="Pomfret, Alicia (DOA)" userId="63954bcc-8e78-4b4a-a52b-c07c44f6b7b3" providerId="ADAL" clId="{3C4E45E2-9A23-4F97-9990-3A6B98E66746}" dt="2023-05-26T18:51:00.366" v="16" actId="1035"/>
          <ac:cxnSpMkLst>
            <pc:docMk/>
            <pc:sldMk cId="3929143674" sldId="262"/>
            <ac:cxnSpMk id="6" creationId="{297913F1-C9D0-45E1-22FE-326F894856A0}"/>
          </ac:cxnSpMkLst>
        </pc:cxnChg>
      </pc:sldChg>
      <pc:sldChg chg="addSp delSp modSp new del mod">
        <pc:chgData name="Pomfret, Alicia (DOA)" userId="63954bcc-8e78-4b4a-a52b-c07c44f6b7b3" providerId="ADAL" clId="{3C4E45E2-9A23-4F97-9990-3A6B98E66746}" dt="2023-06-22T15:37:08.064" v="66" actId="47"/>
        <pc:sldMkLst>
          <pc:docMk/>
          <pc:sldMk cId="1957321607" sldId="263"/>
        </pc:sldMkLst>
        <pc:spChg chg="del">
          <ac:chgData name="Pomfret, Alicia (DOA)" userId="63954bcc-8e78-4b4a-a52b-c07c44f6b7b3" providerId="ADAL" clId="{3C4E45E2-9A23-4F97-9990-3A6B98E66746}" dt="2023-06-09T15:53:11.788" v="44" actId="478"/>
          <ac:spMkLst>
            <pc:docMk/>
            <pc:sldMk cId="1957321607" sldId="263"/>
            <ac:spMk id="2" creationId="{1879554A-31B2-E193-E4A1-5FC2FF1560F6}"/>
          </ac:spMkLst>
        </pc:spChg>
        <pc:spChg chg="del">
          <ac:chgData name="Pomfret, Alicia (DOA)" userId="63954bcc-8e78-4b4a-a52b-c07c44f6b7b3" providerId="ADAL" clId="{3C4E45E2-9A23-4F97-9990-3A6B98E66746}" dt="2023-06-09T15:53:15.191" v="45" actId="478"/>
          <ac:spMkLst>
            <pc:docMk/>
            <pc:sldMk cId="1957321607" sldId="263"/>
            <ac:spMk id="3" creationId="{6E2F9207-5A98-D1CD-29C3-90067B63D336}"/>
          </ac:spMkLst>
        </pc:spChg>
        <pc:graphicFrameChg chg="add mod modGraphic">
          <ac:chgData name="Pomfret, Alicia (DOA)" userId="63954bcc-8e78-4b4a-a52b-c07c44f6b7b3" providerId="ADAL" clId="{3C4E45E2-9A23-4F97-9990-3A6B98E66746}" dt="2023-06-09T15:57:38.052" v="65"/>
          <ac:graphicFrameMkLst>
            <pc:docMk/>
            <pc:sldMk cId="1957321607" sldId="263"/>
            <ac:graphicFrameMk id="5" creationId="{13ABB8B6-90B6-B469-7572-4EB9C61225D1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8/layout/HalfCircleOrganizationChart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518F379-9B76-4D24-9528-ABF29A5CC0F7}">
      <dgm:prSet phldrT="[Text]" custT="1"/>
      <dgm:spPr/>
      <dgm:t>
        <a:bodyPr/>
        <a:lstStyle/>
        <a:p>
          <a:r>
            <a:rPr lang="en-US" sz="1800" dirty="0"/>
            <a:t>Deputy Purchasing Agent</a:t>
          </a:r>
          <a:br>
            <a:rPr lang="en-US" sz="1800" dirty="0"/>
          </a:br>
          <a:r>
            <a:rPr lang="en-US" sz="1800" dirty="0"/>
            <a:t>Amanda Rivers</a:t>
          </a:r>
        </a:p>
      </dgm:t>
    </dgm:pt>
    <dgm:pt modelId="{DE416E60-CF12-4738-8056-F98A479FE49F}" type="parTrans" cxnId="{DC6C29E2-CB45-4A25-A817-0402689C31A5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BE12FF9A-AA6D-4E26-8169-D66AD7FF6FB4}" type="sibTrans" cxnId="{DC6C29E2-CB45-4A25-A817-0402689C31A5}">
      <dgm:prSet/>
      <dgm:spPr/>
      <dgm:t>
        <a:bodyPr/>
        <a:lstStyle/>
        <a:p>
          <a:endParaRPr lang="en-US"/>
        </a:p>
      </dgm:t>
    </dgm:pt>
    <dgm:pt modelId="{F6A84389-7479-4671-AFAB-22C86A1013C3}">
      <dgm:prSet phldrT="[Text]" custT="1"/>
      <dgm:spPr/>
      <dgm:t>
        <a:bodyPr/>
        <a:lstStyle/>
        <a:p>
          <a:r>
            <a:rPr lang="en-US" sz="1800" dirty="0"/>
            <a:t>Administrator of Purchasing Systems</a:t>
          </a:r>
          <a:br>
            <a:rPr lang="en-US" sz="1800" dirty="0"/>
          </a:br>
          <a:r>
            <a:rPr lang="en-US" sz="1800" dirty="0"/>
            <a:t>Thomas Bovis</a:t>
          </a:r>
        </a:p>
      </dgm:t>
    </dgm:pt>
    <dgm:pt modelId="{5E5B7B96-2CDB-4DBE-BD1E-B6804DEF3F33}" type="parTrans" cxnId="{121FD0C0-474E-4E7F-9072-7C99AEF77048}">
      <dgm:prSet/>
      <dgm:spPr/>
      <dgm:t>
        <a:bodyPr/>
        <a:lstStyle/>
        <a:p>
          <a:endParaRPr lang="en-US"/>
        </a:p>
      </dgm:t>
    </dgm:pt>
    <dgm:pt modelId="{C6A80A7F-77F7-4D7F-A182-4E9EE385A904}" type="sibTrans" cxnId="{121FD0C0-474E-4E7F-9072-7C99AEF77048}">
      <dgm:prSet/>
      <dgm:spPr/>
      <dgm:t>
        <a:bodyPr/>
        <a:lstStyle/>
        <a:p>
          <a:endParaRPr lang="en-US"/>
        </a:p>
      </dgm:t>
    </dgm:pt>
    <dgm:pt modelId="{677867AE-D383-4741-A19C-212DA7B39248}">
      <dgm:prSet custT="1"/>
      <dgm:spPr/>
      <dgm:t>
        <a:bodyPr/>
        <a:lstStyle/>
        <a:p>
          <a:r>
            <a:rPr lang="en-US" sz="1800" dirty="0"/>
            <a:t>Administrator of Purchasing Systems</a:t>
          </a:r>
          <a:br>
            <a:rPr lang="en-US" sz="1800" dirty="0"/>
          </a:br>
          <a:r>
            <a:rPr lang="en-US" sz="1800" dirty="0"/>
            <a:t>David Francis</a:t>
          </a:r>
        </a:p>
      </dgm:t>
    </dgm:pt>
    <dgm:pt modelId="{8BE15F60-AC23-42C2-B1B2-C05367E5646B}" type="parTrans" cxnId="{6F0377BB-8D43-4C90-846E-99D061915CE7}">
      <dgm:prSet/>
      <dgm:spPr/>
      <dgm:t>
        <a:bodyPr/>
        <a:lstStyle/>
        <a:p>
          <a:endParaRPr lang="en-US"/>
        </a:p>
      </dgm:t>
    </dgm:pt>
    <dgm:pt modelId="{BE18F588-8385-45F5-A5A3-006B4ED2851B}" type="sibTrans" cxnId="{6F0377BB-8D43-4C90-846E-99D061915CE7}">
      <dgm:prSet/>
      <dgm:spPr/>
      <dgm:t>
        <a:bodyPr/>
        <a:lstStyle/>
        <a:p>
          <a:endParaRPr lang="en-US"/>
        </a:p>
      </dgm:t>
    </dgm:pt>
    <dgm:pt modelId="{FF099EF7-321E-45BF-AED6-CB0900C8341A}">
      <dgm:prSet phldrT="[Text]" custT="1"/>
      <dgm:spPr/>
      <dgm:t>
        <a:bodyPr/>
        <a:lstStyle/>
        <a:p>
          <a:r>
            <a:rPr lang="en-US" sz="1800" dirty="0"/>
            <a:t>Administrator of Purchasing Systems</a:t>
          </a:r>
          <a:br>
            <a:rPr lang="en-US" sz="1800" dirty="0"/>
          </a:br>
          <a:r>
            <a:rPr lang="en-US" sz="1800" dirty="0"/>
            <a:t>Meredith Skelly</a:t>
          </a:r>
        </a:p>
      </dgm:t>
    </dgm:pt>
    <dgm:pt modelId="{77A2F5FD-58D1-4D68-BCF2-D7F56AB792AB}" type="parTrans" cxnId="{98272939-6EB7-44C7-AD4D-4C03F6589210}">
      <dgm:prSet/>
      <dgm:spPr/>
      <dgm:t>
        <a:bodyPr/>
        <a:lstStyle/>
        <a:p>
          <a:endParaRPr lang="en-US"/>
        </a:p>
      </dgm:t>
    </dgm:pt>
    <dgm:pt modelId="{46290DE6-CD0C-4A93-A40F-C405E9AA9A19}" type="sibTrans" cxnId="{98272939-6EB7-44C7-AD4D-4C03F6589210}">
      <dgm:prSet/>
      <dgm:spPr/>
      <dgm:t>
        <a:bodyPr/>
        <a:lstStyle/>
        <a:p>
          <a:endParaRPr lang="en-US"/>
        </a:p>
      </dgm:t>
    </dgm:pt>
    <dgm:pt modelId="{396A7383-D9B4-4304-8B32-78C675C30257}">
      <dgm:prSet custT="1"/>
      <dgm:spPr/>
      <dgm:t>
        <a:bodyPr/>
        <a:lstStyle/>
        <a:p>
          <a:r>
            <a:rPr lang="en-US" sz="1800" dirty="0"/>
            <a:t>Chief Procurement Specialist – Gail Walsh</a:t>
          </a:r>
          <a:br>
            <a:rPr lang="en-US" sz="1800" dirty="0"/>
          </a:br>
          <a:r>
            <a:rPr lang="en-US" sz="1800" dirty="0"/>
            <a:t>Programming Services Officer - Vacant</a:t>
          </a:r>
          <a:br>
            <a:rPr lang="en-US" sz="1800" dirty="0"/>
          </a:br>
          <a:r>
            <a:rPr lang="en-US" sz="1800" dirty="0"/>
            <a:t>Senior Procurement Specialist – Vacant</a:t>
          </a:r>
          <a:br>
            <a:rPr lang="en-US" sz="1800" dirty="0"/>
          </a:br>
          <a:r>
            <a:rPr lang="en-US" sz="1800" dirty="0"/>
            <a:t>Senior Procurement Specialist – Gerald Teixeira</a:t>
          </a:r>
          <a:br>
            <a:rPr lang="en-US" sz="1800" dirty="0"/>
          </a:br>
          <a:r>
            <a:rPr lang="en-US" sz="1800" dirty="0"/>
            <a:t>Procurement Specialist II – Cheryl McGurn</a:t>
          </a:r>
          <a:br>
            <a:rPr lang="en-US" sz="1800" dirty="0"/>
          </a:br>
          <a:r>
            <a:rPr lang="en-US" sz="1800" dirty="0"/>
            <a:t>Procurement Specialist II – Jonathan Nadeau</a:t>
          </a:r>
        </a:p>
      </dgm:t>
    </dgm:pt>
    <dgm:pt modelId="{63879560-0422-45CB-8864-A8F90043E6DC}" type="parTrans" cxnId="{B7A2A136-31AA-451F-84B0-F9D080E91954}">
      <dgm:prSet/>
      <dgm:spPr/>
      <dgm:t>
        <a:bodyPr/>
        <a:lstStyle/>
        <a:p>
          <a:endParaRPr lang="en-US"/>
        </a:p>
      </dgm:t>
    </dgm:pt>
    <dgm:pt modelId="{036C305C-2D32-4A0F-BFCC-1FD9FF710A6A}" type="sibTrans" cxnId="{B7A2A136-31AA-451F-84B0-F9D080E91954}">
      <dgm:prSet/>
      <dgm:spPr/>
      <dgm:t>
        <a:bodyPr/>
        <a:lstStyle/>
        <a:p>
          <a:endParaRPr lang="en-US"/>
        </a:p>
      </dgm:t>
    </dgm:pt>
    <dgm:pt modelId="{5A059123-7559-42F8-A429-2DD037A7FC85}">
      <dgm:prSet custT="1"/>
      <dgm:spPr/>
      <dgm:t>
        <a:bodyPr/>
        <a:lstStyle/>
        <a:p>
          <a:r>
            <a:rPr lang="en-US" sz="1800" dirty="0"/>
            <a:t>Chief Procurement Specialist – Robert DeAngelis</a:t>
          </a:r>
          <a:br>
            <a:rPr lang="en-US" sz="1800" dirty="0"/>
          </a:br>
          <a:r>
            <a:rPr lang="en-US" sz="1800" dirty="0"/>
            <a:t>Procurement Specialist I - Clarisa Encarnacion</a:t>
          </a:r>
          <a:br>
            <a:rPr lang="en-US" sz="1800" dirty="0"/>
          </a:br>
          <a:r>
            <a:rPr lang="en-US" sz="1800" dirty="0"/>
            <a:t>Procurement Specialist I – Luke Lawrence</a:t>
          </a:r>
        </a:p>
      </dgm:t>
    </dgm:pt>
    <dgm:pt modelId="{7CBB8AA7-F18D-423C-8EAB-0B7075F294D5}" type="parTrans" cxnId="{E26AE659-F7C1-4553-812B-E24D5E92E86F}">
      <dgm:prSet/>
      <dgm:spPr/>
      <dgm:t>
        <a:bodyPr/>
        <a:lstStyle/>
        <a:p>
          <a:endParaRPr lang="en-US"/>
        </a:p>
      </dgm:t>
    </dgm:pt>
    <dgm:pt modelId="{691E55BB-F63B-40CA-A7AC-84D054BDA90E}" type="sibTrans" cxnId="{E26AE659-F7C1-4553-812B-E24D5E92E86F}">
      <dgm:prSet/>
      <dgm:spPr/>
      <dgm:t>
        <a:bodyPr/>
        <a:lstStyle/>
        <a:p>
          <a:endParaRPr lang="en-US"/>
        </a:p>
      </dgm:t>
    </dgm:pt>
    <dgm:pt modelId="{A5EC3E1D-64A8-40B1-B74C-057CFC99C2FA}">
      <dgm:prSet custT="1"/>
      <dgm:spPr/>
      <dgm:t>
        <a:bodyPr/>
        <a:lstStyle/>
        <a:p>
          <a:r>
            <a:rPr lang="en-US" sz="1800" dirty="0"/>
            <a:t>Purchasing Agent</a:t>
          </a:r>
          <a:br>
            <a:rPr lang="en-US" sz="1800" dirty="0"/>
          </a:br>
          <a:r>
            <a:rPr lang="en-US" sz="1800" dirty="0"/>
            <a:t>Nancy McIntyre</a:t>
          </a:r>
        </a:p>
      </dgm:t>
    </dgm:pt>
    <dgm:pt modelId="{DA33CED9-7F5C-43A2-91BD-A211EFF5AB08}" type="parTrans" cxnId="{7BDF5C31-6F81-4052-A9B9-474880ED2138}">
      <dgm:prSet/>
      <dgm:spPr/>
      <dgm:t>
        <a:bodyPr/>
        <a:lstStyle/>
        <a:p>
          <a:endParaRPr lang="en-US"/>
        </a:p>
      </dgm:t>
    </dgm:pt>
    <dgm:pt modelId="{14BB3025-65B5-4B87-BD42-9B10026FF8A8}" type="sibTrans" cxnId="{7BDF5C31-6F81-4052-A9B9-474880ED2138}">
      <dgm:prSet/>
      <dgm:spPr/>
      <dgm:t>
        <a:bodyPr/>
        <a:lstStyle/>
        <a:p>
          <a:endParaRPr lang="en-US"/>
        </a:p>
      </dgm:t>
    </dgm:pt>
    <dgm:pt modelId="{2BF5756D-0A00-4583-85BE-BEBD7BEC2B33}">
      <dgm:prSet custT="1"/>
      <dgm:spPr/>
      <dgm:t>
        <a:bodyPr/>
        <a:lstStyle/>
        <a:p>
          <a:r>
            <a:rPr lang="en-US" sz="1800" dirty="0"/>
            <a:t>DOA Director</a:t>
          </a:r>
          <a:br>
            <a:rPr lang="en-US" sz="1800" dirty="0"/>
          </a:br>
          <a:r>
            <a:rPr lang="en-US" sz="1800" dirty="0"/>
            <a:t>Jonathan Womer</a:t>
          </a:r>
        </a:p>
      </dgm:t>
    </dgm:pt>
    <dgm:pt modelId="{24E5A49C-F4F2-4268-8257-E47579E56F59}" type="parTrans" cxnId="{FE43DAA9-16E8-4FA7-A9B3-F6365B7C8537}">
      <dgm:prSet/>
      <dgm:spPr/>
      <dgm:t>
        <a:bodyPr/>
        <a:lstStyle/>
        <a:p>
          <a:endParaRPr lang="en-US"/>
        </a:p>
      </dgm:t>
    </dgm:pt>
    <dgm:pt modelId="{0D7D2BE5-A0D9-4B5C-8298-775DF77AD51F}" type="sibTrans" cxnId="{FE43DAA9-16E8-4FA7-A9B3-F6365B7C8537}">
      <dgm:prSet/>
      <dgm:spPr/>
      <dgm:t>
        <a:bodyPr/>
        <a:lstStyle/>
        <a:p>
          <a:endParaRPr lang="en-US"/>
        </a:p>
      </dgm:t>
    </dgm:pt>
    <dgm:pt modelId="{49005848-044A-4BD9-A67A-062275B8087B}">
      <dgm:prSet custT="1"/>
      <dgm:spPr/>
      <dgm:t>
        <a:bodyPr/>
        <a:lstStyle/>
        <a:p>
          <a:br>
            <a:rPr lang="en-US" sz="1800" dirty="0"/>
          </a:br>
          <a:r>
            <a:rPr lang="en-US" sz="1800" dirty="0"/>
            <a:t>DCAMM Contracts and Specifications, Assistant Administrator – Gary Mosca</a:t>
          </a:r>
          <a:br>
            <a:rPr lang="en-US" sz="1800" dirty="0"/>
          </a:br>
          <a:r>
            <a:rPr lang="en-US" sz="1800" dirty="0"/>
            <a:t>DOT Chief Procurement Specialist – M. Scott Stephens</a:t>
          </a:r>
          <a:br>
            <a:rPr lang="en-US" sz="1800" dirty="0"/>
          </a:br>
          <a:r>
            <a:rPr lang="en-US" sz="1800" dirty="0"/>
            <a:t>Chief Procurement Specialist – Katherine Missell</a:t>
          </a:r>
          <a:br>
            <a:rPr lang="en-US" sz="1800" dirty="0"/>
          </a:br>
          <a:r>
            <a:rPr lang="en-US" sz="1800" dirty="0"/>
            <a:t>Chief Procurement Specialist – Max Righter</a:t>
          </a:r>
          <a:br>
            <a:rPr lang="en-US" sz="1800" dirty="0"/>
          </a:br>
          <a:r>
            <a:rPr lang="en-US" sz="1800" dirty="0"/>
            <a:t>Chief Procurement Specialist - Vacant</a:t>
          </a:r>
          <a:br>
            <a:rPr lang="en-US" sz="1800" dirty="0"/>
          </a:br>
          <a:r>
            <a:rPr lang="en-US" sz="1800" dirty="0"/>
            <a:t>Senior Procurement Specialist – Marisa DelFarno</a:t>
          </a:r>
          <a:br>
            <a:rPr lang="en-US" sz="1800" dirty="0"/>
          </a:br>
          <a:r>
            <a:rPr lang="en-US" sz="1800" dirty="0"/>
            <a:t>Procurement Specialist I – Fred Cavallaro</a:t>
          </a:r>
          <a:br>
            <a:rPr lang="en-US" sz="1800" dirty="0"/>
          </a:br>
          <a:r>
            <a:rPr lang="en-US" sz="1800" dirty="0"/>
            <a:t>DOT Procurement Specialist I – Giovonah Vittorioso</a:t>
          </a:r>
        </a:p>
      </dgm:t>
    </dgm:pt>
    <dgm:pt modelId="{1BC2D9E8-5AE6-4046-A24C-14BED480FBCF}" type="parTrans" cxnId="{26FDDCD9-9FE5-4EFA-83F2-7927C1D9877A}">
      <dgm:prSet/>
      <dgm:spPr/>
      <dgm:t>
        <a:bodyPr/>
        <a:lstStyle/>
        <a:p>
          <a:endParaRPr lang="en-US"/>
        </a:p>
      </dgm:t>
    </dgm:pt>
    <dgm:pt modelId="{0B9BE364-A2DD-4105-BF54-F0CFD663FF22}" type="sibTrans" cxnId="{26FDDCD9-9FE5-4EFA-83F2-7927C1D9877A}">
      <dgm:prSet/>
      <dgm:spPr/>
      <dgm:t>
        <a:bodyPr/>
        <a:lstStyle/>
        <a:p>
          <a:endParaRPr lang="en-US"/>
        </a:p>
      </dgm:t>
    </dgm:pt>
    <dgm:pt modelId="{6662A6CD-98A9-474B-8AAC-777AAEF99895}">
      <dgm:prSet custT="1"/>
      <dgm:spPr/>
      <dgm:t>
        <a:bodyPr/>
        <a:lstStyle/>
        <a:p>
          <a:r>
            <a:rPr lang="en-US" sz="1800" dirty="0"/>
            <a:t>Assistant Procurement Specialist – Bridgette Dubois</a:t>
          </a:r>
          <a:br>
            <a:rPr lang="en-US" sz="1800" dirty="0"/>
          </a:br>
          <a:r>
            <a:rPr lang="en-US" sz="1800" dirty="0"/>
            <a:t>Assistant Procurement Specialist – Diana Silva</a:t>
          </a:r>
          <a:br>
            <a:rPr lang="en-US" sz="1800" dirty="0"/>
          </a:br>
          <a:r>
            <a:rPr lang="en-US" sz="1800" dirty="0"/>
            <a:t>DOT Assistant Procurement Specialist – Matthew Wood</a:t>
          </a:r>
        </a:p>
      </dgm:t>
    </dgm:pt>
    <dgm:pt modelId="{2A747E0C-965A-4799-91ED-C6729C281AB3}" type="parTrans" cxnId="{1DE59C40-EF14-4CC7-88A6-3ACFDE4D3254}">
      <dgm:prSet/>
      <dgm:spPr/>
      <dgm:t>
        <a:bodyPr/>
        <a:lstStyle/>
        <a:p>
          <a:endParaRPr lang="en-US"/>
        </a:p>
      </dgm:t>
    </dgm:pt>
    <dgm:pt modelId="{3827242E-6BEB-4699-A101-81E3D4A2522C}" type="sibTrans" cxnId="{1DE59C40-EF14-4CC7-88A6-3ACFDE4D3254}">
      <dgm:prSet/>
      <dgm:spPr/>
      <dgm:t>
        <a:bodyPr/>
        <a:lstStyle/>
        <a:p>
          <a:endParaRPr lang="en-US"/>
        </a:p>
      </dgm:t>
    </dgm:pt>
    <dgm:pt modelId="{888B41C7-543E-4D8E-AF1F-5A71E67D8C1B}">
      <dgm:prSet custT="1"/>
      <dgm:spPr/>
      <dgm:t>
        <a:bodyPr/>
        <a:lstStyle/>
        <a:p>
          <a:r>
            <a:rPr lang="en-US" sz="1800" dirty="0"/>
            <a:t>Commodities</a:t>
          </a:r>
        </a:p>
        <a:p>
          <a:br>
            <a:rPr lang="en-US" sz="100" dirty="0"/>
          </a:br>
          <a:r>
            <a:rPr lang="en-US" sz="1800" dirty="0"/>
            <a:t>Construction Services</a:t>
          </a:r>
          <a:br>
            <a:rPr lang="en-US" sz="1800" dirty="0"/>
          </a:br>
          <a:r>
            <a:rPr lang="en-US" sz="1800" dirty="0"/>
            <a:t>Facilities Management</a:t>
          </a:r>
          <a:br>
            <a:rPr lang="en-US" sz="1800" dirty="0"/>
          </a:br>
          <a:r>
            <a:rPr lang="en-US" sz="1800" dirty="0"/>
            <a:t>Building &amp; Emergency Related</a:t>
          </a:r>
          <a:br>
            <a:rPr lang="en-US" sz="1800" dirty="0"/>
          </a:br>
          <a:r>
            <a:rPr lang="en-US" sz="1800" dirty="0"/>
            <a:t>Materials, Supplies &amp; Equipment</a:t>
          </a:r>
          <a:br>
            <a:rPr lang="en-US" sz="1800" dirty="0"/>
          </a:br>
          <a:r>
            <a:rPr lang="en-US" sz="1800" dirty="0"/>
            <a:t>Fit out of Classrooms  &amp; Dorms</a:t>
          </a:r>
        </a:p>
      </dgm:t>
    </dgm:pt>
    <dgm:pt modelId="{E921A5AE-C550-4E6C-998F-D0F79DAE2243}" type="parTrans" cxnId="{81FB691A-8F7C-456D-8404-B8A2DB026F2E}">
      <dgm:prSet/>
      <dgm:spPr/>
      <dgm:t>
        <a:bodyPr/>
        <a:lstStyle/>
        <a:p>
          <a:endParaRPr lang="en-US"/>
        </a:p>
      </dgm:t>
    </dgm:pt>
    <dgm:pt modelId="{0B8F2734-D4C1-42E5-8690-B40F6B4761F8}" type="sibTrans" cxnId="{81FB691A-8F7C-456D-8404-B8A2DB026F2E}">
      <dgm:prSet/>
      <dgm:spPr/>
      <dgm:t>
        <a:bodyPr/>
        <a:lstStyle/>
        <a:p>
          <a:endParaRPr lang="en-US"/>
        </a:p>
      </dgm:t>
    </dgm:pt>
    <dgm:pt modelId="{2358258F-8962-4473-80B0-4A4D550D9A98}">
      <dgm:prSet custT="1"/>
      <dgm:spPr/>
      <dgm:t>
        <a:bodyPr/>
        <a:lstStyle/>
        <a:p>
          <a:r>
            <a:rPr lang="en-US" sz="1800" dirty="0"/>
            <a:t>Assistant Procurement Specialist – Colleen Brousseau</a:t>
          </a:r>
        </a:p>
      </dgm:t>
    </dgm:pt>
    <dgm:pt modelId="{07AA32BA-7AA3-43B4-8B93-61EBD857F277}" type="parTrans" cxnId="{88BE4A4A-885C-42DA-AC77-824EF3B5CDF7}">
      <dgm:prSet/>
      <dgm:spPr/>
      <dgm:t>
        <a:bodyPr/>
        <a:lstStyle/>
        <a:p>
          <a:endParaRPr lang="en-US"/>
        </a:p>
      </dgm:t>
    </dgm:pt>
    <dgm:pt modelId="{E109C12B-03F4-4CFA-8C6D-0B580F850EDF}" type="sibTrans" cxnId="{88BE4A4A-885C-42DA-AC77-824EF3B5CDF7}">
      <dgm:prSet/>
      <dgm:spPr/>
      <dgm:t>
        <a:bodyPr/>
        <a:lstStyle/>
        <a:p>
          <a:endParaRPr lang="en-US"/>
        </a:p>
      </dgm:t>
    </dgm:pt>
    <dgm:pt modelId="{B22B752C-BA5F-4681-845D-08FB8A548421}">
      <dgm:prSet custT="1"/>
      <dgm:spPr/>
      <dgm:t>
        <a:bodyPr/>
        <a:lstStyle/>
        <a:p>
          <a:r>
            <a:rPr lang="en-US" sz="1800" dirty="0"/>
            <a:t>Commodities</a:t>
          </a:r>
        </a:p>
        <a:p>
          <a:br>
            <a:rPr lang="en-US" sz="100" dirty="0"/>
          </a:br>
          <a:r>
            <a:rPr lang="en-US" sz="1800" dirty="0"/>
            <a:t>Health &amp; Social Services</a:t>
          </a:r>
          <a:br>
            <a:rPr lang="en-US" sz="1800" dirty="0"/>
          </a:br>
          <a:r>
            <a:rPr lang="en-US" sz="1800" dirty="0"/>
            <a:t>Medical Equipment &amp; Supplies</a:t>
          </a:r>
          <a:br>
            <a:rPr lang="en-US" sz="2000" dirty="0"/>
          </a:br>
          <a:endParaRPr lang="en-US" sz="2000" dirty="0"/>
        </a:p>
      </dgm:t>
    </dgm:pt>
    <dgm:pt modelId="{EC64F6EF-3FE9-4C7E-83CF-6F604EE84DFA}" type="parTrans" cxnId="{80E10417-6251-455F-85CC-5C03A0E7D71C}">
      <dgm:prSet/>
      <dgm:spPr/>
      <dgm:t>
        <a:bodyPr/>
        <a:lstStyle/>
        <a:p>
          <a:endParaRPr lang="en-US"/>
        </a:p>
      </dgm:t>
    </dgm:pt>
    <dgm:pt modelId="{59674DD3-6DD5-4A34-AB1C-9688712AA299}" type="sibTrans" cxnId="{80E10417-6251-455F-85CC-5C03A0E7D71C}">
      <dgm:prSet/>
      <dgm:spPr/>
      <dgm:t>
        <a:bodyPr/>
        <a:lstStyle/>
        <a:p>
          <a:endParaRPr lang="en-US"/>
        </a:p>
      </dgm:t>
    </dgm:pt>
    <dgm:pt modelId="{47B533FB-D777-4CB3-AEEE-B4B43C5587D3}">
      <dgm:prSet custT="1"/>
      <dgm:spPr/>
      <dgm:t>
        <a:bodyPr/>
        <a:lstStyle/>
        <a:p>
          <a:r>
            <a:rPr lang="en-US" sz="1800" dirty="0"/>
            <a:t>Assistant Procurement Specialist – Austin Goodness</a:t>
          </a:r>
          <a:endParaRPr lang="en-US" sz="2000" dirty="0"/>
        </a:p>
      </dgm:t>
    </dgm:pt>
    <dgm:pt modelId="{572B536B-7A00-4A90-BE9D-868EC6603298}" type="parTrans" cxnId="{8D836EAA-AE95-41F2-9474-73941C0C1213}">
      <dgm:prSet/>
      <dgm:spPr/>
      <dgm:t>
        <a:bodyPr/>
        <a:lstStyle/>
        <a:p>
          <a:endParaRPr lang="en-US"/>
        </a:p>
      </dgm:t>
    </dgm:pt>
    <dgm:pt modelId="{05AAA73D-BDEC-4E40-BAAE-2B51C7C7D5FE}" type="sibTrans" cxnId="{8D836EAA-AE95-41F2-9474-73941C0C1213}">
      <dgm:prSet/>
      <dgm:spPr/>
      <dgm:t>
        <a:bodyPr/>
        <a:lstStyle/>
        <a:p>
          <a:endParaRPr lang="en-US"/>
        </a:p>
      </dgm:t>
    </dgm:pt>
    <dgm:pt modelId="{D3A37D13-86F4-4371-B317-7BDA5E94E943}">
      <dgm:prSet custT="1"/>
      <dgm:spPr/>
      <dgm:t>
        <a:bodyPr/>
        <a:lstStyle/>
        <a:p>
          <a:r>
            <a:rPr lang="en-US" sz="1800" dirty="0"/>
            <a:t>Commodities</a:t>
          </a:r>
        </a:p>
        <a:p>
          <a:endParaRPr lang="en-US" sz="100" dirty="0"/>
        </a:p>
        <a:p>
          <a:r>
            <a:rPr lang="en-US" sz="1800" dirty="0"/>
            <a:t>Goods, Services &amp; Supplies</a:t>
          </a:r>
          <a:br>
            <a:rPr lang="en-US" sz="1800" dirty="0"/>
          </a:br>
          <a:r>
            <a:rPr lang="en-US" sz="1800" dirty="0"/>
            <a:t>Info Technology</a:t>
          </a:r>
          <a:br>
            <a:rPr lang="en-US" sz="1800" dirty="0"/>
          </a:br>
          <a:r>
            <a:rPr lang="en-US" sz="1800" dirty="0"/>
            <a:t>Non-Construction, Health or Medical</a:t>
          </a:r>
        </a:p>
      </dgm:t>
    </dgm:pt>
    <dgm:pt modelId="{329451DC-E8B7-4A97-AB1B-92E6CCB777BA}" type="parTrans" cxnId="{F8BE1BFB-F746-409B-B79D-CD27690178CB}">
      <dgm:prSet/>
      <dgm:spPr/>
      <dgm:t>
        <a:bodyPr/>
        <a:lstStyle/>
        <a:p>
          <a:endParaRPr lang="en-US"/>
        </a:p>
      </dgm:t>
    </dgm:pt>
    <dgm:pt modelId="{EE5FCDA7-A066-43DA-A6E0-4687948B5973}" type="sibTrans" cxnId="{F8BE1BFB-F746-409B-B79D-CD27690178CB}">
      <dgm:prSet/>
      <dgm:spPr/>
      <dgm:t>
        <a:bodyPr/>
        <a:lstStyle/>
        <a:p>
          <a:endParaRPr lang="en-US"/>
        </a:p>
      </dgm:t>
    </dgm:pt>
    <dgm:pt modelId="{989105E3-4D9C-41CA-B63E-9AFFC39DF019}">
      <dgm:prSet custT="1"/>
      <dgm:spPr/>
      <dgm:t>
        <a:bodyPr/>
        <a:lstStyle/>
        <a:p>
          <a:r>
            <a:rPr lang="en-US" sz="1800" dirty="0"/>
            <a:t>Administrator of Purchasing Systems</a:t>
          </a:r>
          <a:br>
            <a:rPr lang="en-US" sz="1800" dirty="0"/>
          </a:br>
          <a:r>
            <a:rPr lang="en-US" sz="1800" dirty="0"/>
            <a:t>Alicia Pomfret</a:t>
          </a:r>
        </a:p>
      </dgm:t>
    </dgm:pt>
    <dgm:pt modelId="{60071551-F6BE-439C-BA8F-F2F7A050D551}" type="parTrans" cxnId="{B1E682C8-C41F-4A29-B029-4A865C15B18C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1FBDA84E-D43E-4E4F-BFD4-B593D52393FD}" type="sibTrans" cxnId="{B1E682C8-C41F-4A29-B029-4A865C15B18C}">
      <dgm:prSet/>
      <dgm:spPr/>
      <dgm:t>
        <a:bodyPr/>
        <a:lstStyle/>
        <a:p>
          <a:endParaRPr lang="en-US"/>
        </a:p>
      </dgm:t>
    </dgm:pt>
    <dgm:pt modelId="{F6FF4500-EDEB-4F8D-ABEB-854A54A37572}">
      <dgm:prSet custT="1"/>
      <dgm:spPr/>
      <dgm:t>
        <a:bodyPr/>
        <a:lstStyle/>
        <a:p>
          <a:r>
            <a:rPr lang="en-US" sz="1800" dirty="0"/>
            <a:t>Programming Services Officer</a:t>
          </a:r>
          <a:br>
            <a:rPr lang="en-US" sz="1800" dirty="0"/>
          </a:br>
          <a:r>
            <a:rPr lang="en-US" sz="1800" dirty="0"/>
            <a:t>Donna Brennan</a:t>
          </a:r>
        </a:p>
      </dgm:t>
    </dgm:pt>
    <dgm:pt modelId="{90CA7F5A-0FE2-4A87-984B-46287D06D3DF}" type="parTrans" cxnId="{BE809731-F202-4CEF-9920-D6DCAC6B1CE6}">
      <dgm:prSet/>
      <dgm:spPr/>
      <dgm:t>
        <a:bodyPr/>
        <a:lstStyle/>
        <a:p>
          <a:endParaRPr lang="en-US"/>
        </a:p>
      </dgm:t>
    </dgm:pt>
    <dgm:pt modelId="{E991C39C-80FD-47E2-84E3-F8666079C24C}" type="sibTrans" cxnId="{BE809731-F202-4CEF-9920-D6DCAC6B1CE6}">
      <dgm:prSet/>
      <dgm:spPr/>
      <dgm:t>
        <a:bodyPr/>
        <a:lstStyle/>
        <a:p>
          <a:endParaRPr lang="en-US"/>
        </a:p>
      </dgm:t>
    </dgm:pt>
    <dgm:pt modelId="{4C92F456-083A-4EE9-9818-542DD07BD9A8}">
      <dgm:prSet custT="1"/>
      <dgm:spPr/>
      <dgm:t>
        <a:bodyPr/>
        <a:lstStyle/>
        <a:p>
          <a:r>
            <a:rPr lang="en-US" sz="1800" dirty="0"/>
            <a:t>Administrative Support Officer</a:t>
          </a:r>
          <a:br>
            <a:rPr lang="en-US" sz="1800" dirty="0"/>
          </a:br>
          <a:r>
            <a:rPr lang="en-US" sz="1800" dirty="0"/>
            <a:t>Kelley Connors</a:t>
          </a:r>
        </a:p>
      </dgm:t>
    </dgm:pt>
    <dgm:pt modelId="{68C994DF-3EF1-47C3-88EB-6BB6E9C07902}" type="parTrans" cxnId="{356376F3-EBA5-4E30-9688-2B1E9BB2EF32}">
      <dgm:prSet/>
      <dgm:spPr>
        <a:ln>
          <a:solidFill>
            <a:schemeClr val="accent1">
              <a:hueOff val="0"/>
              <a:satOff val="0"/>
              <a:lumOff val="0"/>
            </a:schemeClr>
          </a:solidFill>
        </a:ln>
      </dgm:spPr>
      <dgm:t>
        <a:bodyPr/>
        <a:lstStyle/>
        <a:p>
          <a:endParaRPr lang="en-US"/>
        </a:p>
      </dgm:t>
    </dgm:pt>
    <dgm:pt modelId="{A72B6013-8A10-4745-AB96-70A4AEAC7008}" type="sibTrans" cxnId="{356376F3-EBA5-4E30-9688-2B1E9BB2EF32}">
      <dgm:prSet/>
      <dgm:spPr/>
      <dgm:t>
        <a:bodyPr/>
        <a:lstStyle/>
        <a:p>
          <a:endParaRPr lang="en-US"/>
        </a:p>
      </dgm:t>
    </dgm:pt>
    <dgm:pt modelId="{AF463466-C3C8-4435-81BF-37246593A4DC}">
      <dgm:prSet phldrT="[Text]" custT="1"/>
      <dgm:spPr/>
      <dgm:t>
        <a:bodyPr/>
        <a:lstStyle/>
        <a:p>
          <a:r>
            <a:rPr lang="en-US" sz="1800" dirty="0"/>
            <a:t>Chief Implementation Aid</a:t>
          </a:r>
          <a:br>
            <a:rPr lang="en-US" sz="1800" dirty="0"/>
          </a:br>
          <a:r>
            <a:rPr lang="en-US" sz="1800" dirty="0"/>
            <a:t>Vacant</a:t>
          </a:r>
        </a:p>
      </dgm:t>
    </dgm:pt>
    <dgm:pt modelId="{4B5CF899-AC07-4E2E-A9B9-41882CAE407A}" type="parTrans" cxnId="{FE1B0ACA-CDDF-459A-8425-442B62E29918}">
      <dgm:prSet/>
      <dgm:spPr/>
      <dgm:t>
        <a:bodyPr/>
        <a:lstStyle/>
        <a:p>
          <a:endParaRPr lang="en-US"/>
        </a:p>
      </dgm:t>
    </dgm:pt>
    <dgm:pt modelId="{687EE060-FB96-4F1B-A7DE-AFB98025B60F}" type="sibTrans" cxnId="{FE1B0ACA-CDDF-459A-8425-442B62E29918}">
      <dgm:prSet/>
      <dgm:spPr/>
      <dgm:t>
        <a:bodyPr/>
        <a:lstStyle/>
        <a:p>
          <a:endParaRPr lang="en-US"/>
        </a:p>
      </dgm:t>
    </dgm:pt>
    <dgm:pt modelId="{43ED824B-A688-416E-970C-C7DA47D2F345}">
      <dgm:prSet custT="1"/>
      <dgm:spPr/>
      <dgm:t>
        <a:bodyPr/>
        <a:lstStyle/>
        <a:p>
          <a:br>
            <a:rPr lang="en-US" sz="1800" dirty="0"/>
          </a:br>
          <a:r>
            <a:rPr lang="en-US" sz="1800" dirty="0"/>
            <a:t>Assistant Procurement Specialist – Douglas Loiselle</a:t>
          </a:r>
          <a:br>
            <a:rPr lang="en-US" sz="1800" dirty="0"/>
          </a:br>
          <a:r>
            <a:rPr lang="en-US" sz="1800" dirty="0"/>
            <a:t>Assistant Procurement Specialist – Donald Paquin</a:t>
          </a:r>
          <a:br>
            <a:rPr lang="en-US" sz="1800" dirty="0"/>
          </a:br>
          <a:r>
            <a:rPr lang="en-US" sz="1800" dirty="0"/>
            <a:t>Assistant Procurement Specialist – Andrea Smith</a:t>
          </a:r>
          <a:br>
            <a:rPr lang="en-US" sz="1800" dirty="0"/>
          </a:br>
          <a:r>
            <a:rPr lang="en-US" sz="1800" dirty="0"/>
            <a:t>Assistant Procurement Specialist – Donna Stein</a:t>
          </a:r>
          <a:br>
            <a:rPr lang="en-US" sz="1800" dirty="0"/>
          </a:br>
          <a:r>
            <a:rPr lang="en-US" sz="1800" dirty="0"/>
            <a:t>Assistant Procurement Specialist – Carol Robinson</a:t>
          </a:r>
          <a:endParaRPr lang="en-US" sz="2000" dirty="0"/>
        </a:p>
      </dgm:t>
    </dgm:pt>
    <dgm:pt modelId="{93D08410-1050-49DA-8A78-96FC6CCB5E39}" type="parTrans" cxnId="{02DCCCFB-F080-4126-8FD9-E01A040DC9E7}">
      <dgm:prSet/>
      <dgm:spPr/>
      <dgm:t>
        <a:bodyPr/>
        <a:lstStyle/>
        <a:p>
          <a:endParaRPr lang="en-US"/>
        </a:p>
      </dgm:t>
    </dgm:pt>
    <dgm:pt modelId="{1960D2F9-7D33-4F26-B18C-916F09D8E2A2}" type="sibTrans" cxnId="{02DCCCFB-F080-4126-8FD9-E01A040DC9E7}">
      <dgm:prSet/>
      <dgm:spPr/>
      <dgm:t>
        <a:bodyPr/>
        <a:lstStyle/>
        <a:p>
          <a:endParaRPr lang="en-US"/>
        </a:p>
      </dgm:t>
    </dgm:pt>
    <dgm:pt modelId="{DBEFC97E-74F2-442B-872D-66609FE2333B}">
      <dgm:prSet custT="1"/>
      <dgm:spPr/>
      <dgm:t>
        <a:bodyPr/>
        <a:lstStyle/>
        <a:p>
          <a:r>
            <a:rPr lang="en-US" sz="1800" dirty="0"/>
            <a:t>Operations</a:t>
          </a:r>
          <a:br>
            <a:rPr lang="en-US" sz="1800" dirty="0"/>
          </a:br>
          <a:endParaRPr lang="en-US" sz="100" dirty="0"/>
        </a:p>
        <a:p>
          <a:r>
            <a:rPr lang="en-US" sz="1800" dirty="0"/>
            <a:t>APRA, Bids, Files, Requisitions &amp; Supplier Coordination</a:t>
          </a:r>
        </a:p>
      </dgm:t>
    </dgm:pt>
    <dgm:pt modelId="{6141C92E-46AE-46B5-AF66-AF0472085146}" type="parTrans" cxnId="{9C5877E9-E957-44E7-B87B-63231383A8BD}">
      <dgm:prSet/>
      <dgm:spPr>
        <a:ln>
          <a:noFill/>
        </a:ln>
      </dgm:spPr>
      <dgm:t>
        <a:bodyPr anchor="ctr"/>
        <a:lstStyle/>
        <a:p>
          <a:endParaRPr lang="en-US"/>
        </a:p>
      </dgm:t>
    </dgm:pt>
    <dgm:pt modelId="{993EDA55-C92E-4283-A9B1-6B04D2C3700B}" type="sibTrans" cxnId="{9C5877E9-E957-44E7-B87B-63231383A8BD}">
      <dgm:prSet/>
      <dgm:spPr/>
      <dgm:t>
        <a:bodyPr/>
        <a:lstStyle/>
        <a:p>
          <a:endParaRPr lang="en-US"/>
        </a:p>
      </dgm:t>
    </dgm:pt>
    <dgm:pt modelId="{D34A2C0B-EA3C-435D-ADDE-6E89336EB4B2}">
      <dgm:prSet/>
      <dgm:spPr/>
      <dgm:t>
        <a:bodyPr/>
        <a:lstStyle/>
        <a:p>
          <a:endParaRPr lang="en-US"/>
        </a:p>
      </dgm:t>
    </dgm:pt>
    <dgm:pt modelId="{C5102284-C060-4CC5-AF40-5F2D9EECDF74}" type="parTrans" cxnId="{0197D84A-0A0F-4A59-AE56-BE2A0F4F71BD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D5220220-ED18-4AA4-85A6-4E3A71F5BDA5}" type="sibTrans" cxnId="{0197D84A-0A0F-4A59-AE56-BE2A0F4F71BD}">
      <dgm:prSet/>
      <dgm:spPr/>
      <dgm:t>
        <a:bodyPr/>
        <a:lstStyle/>
        <a:p>
          <a:endParaRPr lang="en-US"/>
        </a:p>
      </dgm:t>
    </dgm:pt>
    <dgm:pt modelId="{E004874E-2B66-4C0D-B7A7-C29159BAB24A}">
      <dgm:prSet/>
      <dgm:spPr/>
      <dgm:t>
        <a:bodyPr/>
        <a:lstStyle/>
        <a:p>
          <a:endParaRPr lang="en-US"/>
        </a:p>
      </dgm:t>
    </dgm:pt>
    <dgm:pt modelId="{C13204FB-EFF6-425A-B2CB-71E391344348}" type="parTrans" cxnId="{6783FDA4-8AE5-4D94-8099-D1B9C6E8017A}">
      <dgm:prSet/>
      <dgm:spPr/>
      <dgm:t>
        <a:bodyPr/>
        <a:lstStyle/>
        <a:p>
          <a:endParaRPr lang="en-US"/>
        </a:p>
      </dgm:t>
    </dgm:pt>
    <dgm:pt modelId="{84935EF1-D6FB-452A-AF1D-20014689D8F5}" type="sibTrans" cxnId="{6783FDA4-8AE5-4D94-8099-D1B9C6E8017A}">
      <dgm:prSet/>
      <dgm:spPr/>
      <dgm:t>
        <a:bodyPr/>
        <a:lstStyle/>
        <a:p>
          <a:endParaRPr lang="en-US"/>
        </a:p>
      </dgm:t>
    </dgm:pt>
    <dgm:pt modelId="{3D04F08B-E71F-4035-A63A-AB02509AEB98}" type="pres">
      <dgm:prSet presAssocID="{6EA1F4CD-0708-4339-A47D-25F76AEDB4DB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13AA49-8E66-4D64-8E10-1C4AE8BD5435}" type="pres">
      <dgm:prSet presAssocID="{2BF5756D-0A00-4583-85BE-BEBD7BEC2B33}" presName="hierRoot1" presStyleCnt="0">
        <dgm:presLayoutVars>
          <dgm:hierBranch val="init"/>
        </dgm:presLayoutVars>
      </dgm:prSet>
      <dgm:spPr/>
    </dgm:pt>
    <dgm:pt modelId="{044A9FC5-950A-41AE-9750-FF431C85D142}" type="pres">
      <dgm:prSet presAssocID="{2BF5756D-0A00-4583-85BE-BEBD7BEC2B33}" presName="rootComposite1" presStyleCnt="0"/>
      <dgm:spPr/>
    </dgm:pt>
    <dgm:pt modelId="{179517E6-F482-45E3-AEB5-6148D264E641}" type="pres">
      <dgm:prSet presAssocID="{2BF5756D-0A00-4583-85BE-BEBD7BEC2B33}" presName="rootText1" presStyleLbl="alignAcc1" presStyleIdx="0" presStyleCnt="0" custScaleX="161089" custLinFactNeighborX="-10299" custLinFactNeighborY="-11827">
        <dgm:presLayoutVars>
          <dgm:chPref val="3"/>
        </dgm:presLayoutVars>
      </dgm:prSet>
      <dgm:spPr/>
    </dgm:pt>
    <dgm:pt modelId="{7A44166C-50E9-4818-ABFA-64F61E0DA809}" type="pres">
      <dgm:prSet presAssocID="{2BF5756D-0A00-4583-85BE-BEBD7BEC2B33}" presName="topArc1" presStyleLbl="parChTrans1D1" presStyleIdx="0" presStyleCnt="46"/>
      <dgm:spPr/>
    </dgm:pt>
    <dgm:pt modelId="{2FF095BB-CDF3-4438-B637-BC9B8D5E4B03}" type="pres">
      <dgm:prSet presAssocID="{2BF5756D-0A00-4583-85BE-BEBD7BEC2B33}" presName="bottomArc1" presStyleLbl="parChTrans1D1" presStyleIdx="1" presStyleCnt="46"/>
      <dgm:spPr/>
    </dgm:pt>
    <dgm:pt modelId="{DC5377EF-687D-4B57-AD0F-FB02C67BABF4}" type="pres">
      <dgm:prSet presAssocID="{2BF5756D-0A00-4583-85BE-BEBD7BEC2B33}" presName="topConnNode1" presStyleLbl="node1" presStyleIdx="0" presStyleCnt="0"/>
      <dgm:spPr/>
    </dgm:pt>
    <dgm:pt modelId="{86606862-AB54-4F86-95B5-24DC06C011A8}" type="pres">
      <dgm:prSet presAssocID="{2BF5756D-0A00-4583-85BE-BEBD7BEC2B33}" presName="hierChild2" presStyleCnt="0"/>
      <dgm:spPr/>
    </dgm:pt>
    <dgm:pt modelId="{4CAA2922-AAAE-45D4-AF11-BC2F0694CDED}" type="pres">
      <dgm:prSet presAssocID="{DA33CED9-7F5C-43A2-91BD-A211EFF5AB08}" presName="Name28" presStyleLbl="parChTrans1D2" presStyleIdx="0" presStyleCnt="1" custSzX="189122"/>
      <dgm:spPr/>
    </dgm:pt>
    <dgm:pt modelId="{6CB31403-8091-45E7-A6FA-4C8F09589DE4}" type="pres">
      <dgm:prSet presAssocID="{A5EC3E1D-64A8-40B1-B74C-057CFC99C2FA}" presName="hierRoot2" presStyleCnt="0">
        <dgm:presLayoutVars>
          <dgm:hierBranch val="init"/>
        </dgm:presLayoutVars>
      </dgm:prSet>
      <dgm:spPr/>
    </dgm:pt>
    <dgm:pt modelId="{8EEE07EC-9B6E-4A45-B4DF-CC515FE0931F}" type="pres">
      <dgm:prSet presAssocID="{A5EC3E1D-64A8-40B1-B74C-057CFC99C2FA}" presName="rootComposite2" presStyleCnt="0"/>
      <dgm:spPr/>
    </dgm:pt>
    <dgm:pt modelId="{63D48509-F2FE-4255-B4F0-2EB0CAC0ECA1}" type="pres">
      <dgm:prSet presAssocID="{A5EC3E1D-64A8-40B1-B74C-057CFC99C2FA}" presName="rootText2" presStyleLbl="alignAcc1" presStyleIdx="0" presStyleCnt="0" custScaleX="206827" custScaleY="123886" custLinFactNeighborX="-10299" custLinFactNeighborY="26933">
        <dgm:presLayoutVars>
          <dgm:chPref val="3"/>
        </dgm:presLayoutVars>
      </dgm:prSet>
      <dgm:spPr/>
    </dgm:pt>
    <dgm:pt modelId="{22763E02-BD4E-42B8-852C-ECC93D02BE99}" type="pres">
      <dgm:prSet presAssocID="{A5EC3E1D-64A8-40B1-B74C-057CFC99C2FA}" presName="topArc2" presStyleLbl="parChTrans1D1" presStyleIdx="2" presStyleCnt="46"/>
      <dgm:spPr/>
    </dgm:pt>
    <dgm:pt modelId="{D042533C-DAD8-45C8-A7C1-9805DBB59691}" type="pres">
      <dgm:prSet presAssocID="{A5EC3E1D-64A8-40B1-B74C-057CFC99C2FA}" presName="bottomArc2" presStyleLbl="parChTrans1D1" presStyleIdx="3" presStyleCnt="46"/>
      <dgm:spPr/>
    </dgm:pt>
    <dgm:pt modelId="{1652B184-2B8D-4B69-B939-4FBC700CC5C3}" type="pres">
      <dgm:prSet presAssocID="{A5EC3E1D-64A8-40B1-B74C-057CFC99C2FA}" presName="topConnNode2" presStyleLbl="node2" presStyleIdx="0" presStyleCnt="0"/>
      <dgm:spPr/>
    </dgm:pt>
    <dgm:pt modelId="{EF313915-A41B-426A-9128-3D3602648032}" type="pres">
      <dgm:prSet presAssocID="{A5EC3E1D-64A8-40B1-B74C-057CFC99C2FA}" presName="hierChild4" presStyleCnt="0"/>
      <dgm:spPr/>
    </dgm:pt>
    <dgm:pt modelId="{812A0DD2-E440-4C92-AFE0-5D1AF10AF5F5}" type="pres">
      <dgm:prSet presAssocID="{68C994DF-3EF1-47C3-88EB-6BB6E9C07902}" presName="Name28" presStyleLbl="parChTrans1D3" presStyleIdx="0" presStyleCnt="6" custSzX="10566233"/>
      <dgm:spPr/>
    </dgm:pt>
    <dgm:pt modelId="{9A1E54B2-78CF-4A72-A20C-16E9539035D8}" type="pres">
      <dgm:prSet presAssocID="{4C92F456-083A-4EE9-9818-542DD07BD9A8}" presName="hierRoot2" presStyleCnt="0">
        <dgm:presLayoutVars>
          <dgm:hierBranch val="init"/>
        </dgm:presLayoutVars>
      </dgm:prSet>
      <dgm:spPr/>
    </dgm:pt>
    <dgm:pt modelId="{F7D968F5-23B8-4650-AF20-AEFDA55826F2}" type="pres">
      <dgm:prSet presAssocID="{4C92F456-083A-4EE9-9818-542DD07BD9A8}" presName="rootComposite2" presStyleCnt="0"/>
      <dgm:spPr/>
    </dgm:pt>
    <dgm:pt modelId="{BBCBB9F0-3C34-4A2B-9577-8EB781AF3950}" type="pres">
      <dgm:prSet presAssocID="{4C92F456-083A-4EE9-9818-542DD07BD9A8}" presName="rootText2" presStyleLbl="alignAcc1" presStyleIdx="0" presStyleCnt="0" custScaleX="206827" custLinFactX="-100000" custLinFactNeighborX="-116590" custLinFactNeighborY="31882">
        <dgm:presLayoutVars>
          <dgm:chPref val="3"/>
        </dgm:presLayoutVars>
      </dgm:prSet>
      <dgm:spPr/>
    </dgm:pt>
    <dgm:pt modelId="{E9B464FE-0EFB-49C2-9ED4-A875D4483F0C}" type="pres">
      <dgm:prSet presAssocID="{4C92F456-083A-4EE9-9818-542DD07BD9A8}" presName="topArc2" presStyleLbl="parChTrans1D1" presStyleIdx="4" presStyleCnt="46"/>
      <dgm:spPr/>
    </dgm:pt>
    <dgm:pt modelId="{673BA4C6-692D-42E9-A57E-10A3587C1710}" type="pres">
      <dgm:prSet presAssocID="{4C92F456-083A-4EE9-9818-542DD07BD9A8}" presName="bottomArc2" presStyleLbl="parChTrans1D1" presStyleIdx="5" presStyleCnt="46"/>
      <dgm:spPr/>
    </dgm:pt>
    <dgm:pt modelId="{754F33F4-E9BE-47AA-AB55-BA9490D1C832}" type="pres">
      <dgm:prSet presAssocID="{4C92F456-083A-4EE9-9818-542DD07BD9A8}" presName="topConnNode2" presStyleLbl="node3" presStyleIdx="0" presStyleCnt="0"/>
      <dgm:spPr/>
    </dgm:pt>
    <dgm:pt modelId="{01963601-5330-4895-AD73-F83024F248AC}" type="pres">
      <dgm:prSet presAssocID="{4C92F456-083A-4EE9-9818-542DD07BD9A8}" presName="hierChild4" presStyleCnt="0"/>
      <dgm:spPr/>
    </dgm:pt>
    <dgm:pt modelId="{C9D9D649-428E-4B77-BABF-C6E3FD76037B}" type="pres">
      <dgm:prSet presAssocID="{4C92F456-083A-4EE9-9818-542DD07BD9A8}" presName="hierChild5" presStyleCnt="0"/>
      <dgm:spPr/>
    </dgm:pt>
    <dgm:pt modelId="{41FDE5D9-B291-4801-9786-E7C3CDBB1C4D}" type="pres">
      <dgm:prSet presAssocID="{C5102284-C060-4CC5-AF40-5F2D9EECDF74}" presName="Name28" presStyleLbl="parChTrans1D3" presStyleIdx="1" presStyleCnt="6"/>
      <dgm:spPr/>
    </dgm:pt>
    <dgm:pt modelId="{02BF4D7E-59E5-4DAE-8F02-39382046293F}" type="pres">
      <dgm:prSet presAssocID="{D34A2C0B-EA3C-435D-ADDE-6E89336EB4B2}" presName="hierRoot2" presStyleCnt="0">
        <dgm:presLayoutVars>
          <dgm:hierBranch val="init"/>
        </dgm:presLayoutVars>
      </dgm:prSet>
      <dgm:spPr/>
    </dgm:pt>
    <dgm:pt modelId="{EAC656C5-C15B-4480-82DB-0EF7C6DD77CC}" type="pres">
      <dgm:prSet presAssocID="{D34A2C0B-EA3C-435D-ADDE-6E89336EB4B2}" presName="rootComposite2" presStyleCnt="0"/>
      <dgm:spPr/>
    </dgm:pt>
    <dgm:pt modelId="{AA8CF0E2-FB64-426A-AC1A-38A14B715289}" type="pres">
      <dgm:prSet presAssocID="{D34A2C0B-EA3C-435D-ADDE-6E89336EB4B2}" presName="rootText2" presStyleLbl="alignAcc1" presStyleIdx="0" presStyleCnt="0" custScaleX="159068" custScaleY="102320" custLinFactNeighborX="91399" custLinFactNeighborY="2538">
        <dgm:presLayoutVars>
          <dgm:chPref val="3"/>
        </dgm:presLayoutVars>
      </dgm:prSet>
      <dgm:spPr/>
    </dgm:pt>
    <dgm:pt modelId="{5CAE1986-20F4-41B7-890A-582A13D107CF}" type="pres">
      <dgm:prSet presAssocID="{D34A2C0B-EA3C-435D-ADDE-6E89336EB4B2}" presName="topArc2" presStyleLbl="parChTrans1D1" presStyleIdx="6" presStyleCnt="46"/>
      <dgm:spPr>
        <a:noFill/>
        <a:ln>
          <a:noFill/>
        </a:ln>
      </dgm:spPr>
    </dgm:pt>
    <dgm:pt modelId="{90367F6A-F79A-472B-9B07-FF1C1DFA8F54}" type="pres">
      <dgm:prSet presAssocID="{D34A2C0B-EA3C-435D-ADDE-6E89336EB4B2}" presName="bottomArc2" presStyleLbl="parChTrans1D1" presStyleIdx="7" presStyleCnt="46"/>
      <dgm:spPr>
        <a:ln>
          <a:noFill/>
        </a:ln>
      </dgm:spPr>
    </dgm:pt>
    <dgm:pt modelId="{1FD8CB31-C02D-434B-A24E-929ECED8A67E}" type="pres">
      <dgm:prSet presAssocID="{D34A2C0B-EA3C-435D-ADDE-6E89336EB4B2}" presName="topConnNode2" presStyleLbl="node3" presStyleIdx="0" presStyleCnt="0"/>
      <dgm:spPr/>
    </dgm:pt>
    <dgm:pt modelId="{451F1700-0DE2-4EBC-89E4-7B1B390DBD29}" type="pres">
      <dgm:prSet presAssocID="{D34A2C0B-EA3C-435D-ADDE-6E89336EB4B2}" presName="hierChild4" presStyleCnt="0"/>
      <dgm:spPr/>
    </dgm:pt>
    <dgm:pt modelId="{3C917865-8AB8-4C8E-A514-D63741DF23D6}" type="pres">
      <dgm:prSet presAssocID="{D34A2C0B-EA3C-435D-ADDE-6E89336EB4B2}" presName="hierChild5" presStyleCnt="0"/>
      <dgm:spPr/>
    </dgm:pt>
    <dgm:pt modelId="{59238759-0C19-4FD2-90D1-0320E97431AA}" type="pres">
      <dgm:prSet presAssocID="{DE416E60-CF12-4738-8056-F98A479FE49F}" presName="Name28" presStyleLbl="parChTrans1D3" presStyleIdx="2" presStyleCnt="6" custSzX="3522077"/>
      <dgm:spPr/>
    </dgm:pt>
    <dgm:pt modelId="{F7621310-5748-4C6F-8430-A8EFCA3A8BF6}" type="pres">
      <dgm:prSet presAssocID="{0518F379-9B76-4D24-9528-ABF29A5CC0F7}" presName="hierRoot2" presStyleCnt="0">
        <dgm:presLayoutVars>
          <dgm:hierBranch val="init"/>
        </dgm:presLayoutVars>
      </dgm:prSet>
      <dgm:spPr/>
    </dgm:pt>
    <dgm:pt modelId="{17461614-C490-4126-AA70-E11166B2ADBC}" type="pres">
      <dgm:prSet presAssocID="{0518F379-9B76-4D24-9528-ABF29A5CC0F7}" presName="rootComposite2" presStyleCnt="0"/>
      <dgm:spPr/>
    </dgm:pt>
    <dgm:pt modelId="{20DA4470-A87C-4E54-B7D9-7FC943BCA5CE}" type="pres">
      <dgm:prSet presAssocID="{0518F379-9B76-4D24-9528-ABF29A5CC0F7}" presName="rootText2" presStyleLbl="alignAcc1" presStyleIdx="0" presStyleCnt="0" custScaleX="206827" custLinFactX="67254" custLinFactNeighborX="100000" custLinFactNeighborY="31896">
        <dgm:presLayoutVars>
          <dgm:chPref val="3"/>
        </dgm:presLayoutVars>
      </dgm:prSet>
      <dgm:spPr/>
    </dgm:pt>
    <dgm:pt modelId="{14C52F65-E51A-4787-BEC5-F47D3F98C035}" type="pres">
      <dgm:prSet presAssocID="{0518F379-9B76-4D24-9528-ABF29A5CC0F7}" presName="topArc2" presStyleLbl="parChTrans1D1" presStyleIdx="8" presStyleCnt="46"/>
      <dgm:spPr/>
    </dgm:pt>
    <dgm:pt modelId="{87C5E98E-B046-4193-9ACC-87C9EFCBB4C6}" type="pres">
      <dgm:prSet presAssocID="{0518F379-9B76-4D24-9528-ABF29A5CC0F7}" presName="bottomArc2" presStyleLbl="parChTrans1D1" presStyleIdx="9" presStyleCnt="46"/>
      <dgm:spPr/>
    </dgm:pt>
    <dgm:pt modelId="{85FF1437-CFC3-49C3-87B7-2B91D9878042}" type="pres">
      <dgm:prSet presAssocID="{0518F379-9B76-4D24-9528-ABF29A5CC0F7}" presName="topConnNode2" presStyleLbl="node3" presStyleIdx="0" presStyleCnt="0"/>
      <dgm:spPr/>
    </dgm:pt>
    <dgm:pt modelId="{2DF3E615-6E99-4F89-AA48-13440424BD1A}" type="pres">
      <dgm:prSet presAssocID="{0518F379-9B76-4D24-9528-ABF29A5CC0F7}" presName="hierChild4" presStyleCnt="0"/>
      <dgm:spPr/>
    </dgm:pt>
    <dgm:pt modelId="{C82054BF-6176-42D4-9C38-A21A6439DC1B}" type="pres">
      <dgm:prSet presAssocID="{5E5B7B96-2CDB-4DBE-BD1E-B6804DEF3F33}" presName="Name28" presStyleLbl="parChTrans1D4" presStyleIdx="0" presStyleCnt="15" custSzX="10566233"/>
      <dgm:spPr/>
    </dgm:pt>
    <dgm:pt modelId="{12258D0E-6ABA-45CE-8396-37A3D4E4D8D5}" type="pres">
      <dgm:prSet presAssocID="{F6A84389-7479-4671-AFAB-22C86A1013C3}" presName="hierRoot2" presStyleCnt="0">
        <dgm:presLayoutVars>
          <dgm:hierBranch val="init"/>
        </dgm:presLayoutVars>
      </dgm:prSet>
      <dgm:spPr/>
    </dgm:pt>
    <dgm:pt modelId="{4C0072DA-6759-4607-91BA-A5DF3E5E6768}" type="pres">
      <dgm:prSet presAssocID="{F6A84389-7479-4671-AFAB-22C86A1013C3}" presName="rootComposite2" presStyleCnt="0"/>
      <dgm:spPr/>
    </dgm:pt>
    <dgm:pt modelId="{CB7C2380-9C41-4FA5-885C-89E8EEC7E6C7}" type="pres">
      <dgm:prSet presAssocID="{F6A84389-7479-4671-AFAB-22C86A1013C3}" presName="rootText2" presStyleLbl="alignAcc1" presStyleIdx="0" presStyleCnt="0" custScaleX="206827" custLinFactNeighborX="17896" custLinFactNeighborY="-2106">
        <dgm:presLayoutVars>
          <dgm:chPref val="3"/>
        </dgm:presLayoutVars>
      </dgm:prSet>
      <dgm:spPr/>
    </dgm:pt>
    <dgm:pt modelId="{B1DAA75F-CA00-475D-9872-3FF51F49112D}" type="pres">
      <dgm:prSet presAssocID="{F6A84389-7479-4671-AFAB-22C86A1013C3}" presName="topArc2" presStyleLbl="parChTrans1D1" presStyleIdx="10" presStyleCnt="46"/>
      <dgm:spPr/>
    </dgm:pt>
    <dgm:pt modelId="{D7288B8B-0FE5-42EE-BD93-0B9BCC64D414}" type="pres">
      <dgm:prSet presAssocID="{F6A84389-7479-4671-AFAB-22C86A1013C3}" presName="bottomArc2" presStyleLbl="parChTrans1D1" presStyleIdx="11" presStyleCnt="46"/>
      <dgm:spPr/>
    </dgm:pt>
    <dgm:pt modelId="{A48905BD-A639-42B8-9EA9-AC647CE7CE23}" type="pres">
      <dgm:prSet presAssocID="{F6A84389-7479-4671-AFAB-22C86A1013C3}" presName="topConnNode2" presStyleLbl="node4" presStyleIdx="0" presStyleCnt="0"/>
      <dgm:spPr/>
    </dgm:pt>
    <dgm:pt modelId="{42925C78-1383-483F-A917-4CC11A93D71F}" type="pres">
      <dgm:prSet presAssocID="{F6A84389-7479-4671-AFAB-22C86A1013C3}" presName="hierChild4" presStyleCnt="0"/>
      <dgm:spPr/>
    </dgm:pt>
    <dgm:pt modelId="{4595F606-7151-4259-A682-A4409D6D43CE}" type="pres">
      <dgm:prSet presAssocID="{1BC2D9E8-5AE6-4046-A24C-14BED480FBCF}" presName="Name28" presStyleLbl="parChTrans1D4" presStyleIdx="1" presStyleCnt="15" custSzX="189122"/>
      <dgm:spPr/>
    </dgm:pt>
    <dgm:pt modelId="{0C85DCC6-CD59-4B6E-AF43-94CF382E822C}" type="pres">
      <dgm:prSet presAssocID="{49005848-044A-4BD9-A67A-062275B8087B}" presName="hierRoot2" presStyleCnt="0">
        <dgm:presLayoutVars>
          <dgm:hierBranch val="init"/>
        </dgm:presLayoutVars>
      </dgm:prSet>
      <dgm:spPr/>
    </dgm:pt>
    <dgm:pt modelId="{0AA50338-B128-495F-909C-3D4E33C8A8B5}" type="pres">
      <dgm:prSet presAssocID="{49005848-044A-4BD9-A67A-062275B8087B}" presName="rootComposite2" presStyleCnt="0"/>
      <dgm:spPr/>
    </dgm:pt>
    <dgm:pt modelId="{5B41C874-53AC-4931-8854-C9FF036BEF74}" type="pres">
      <dgm:prSet presAssocID="{49005848-044A-4BD9-A67A-062275B8087B}" presName="rootText2" presStyleLbl="alignAcc1" presStyleIdx="0" presStyleCnt="0" custScaleX="301530" custScaleY="269859" custLinFactNeighborX="18373" custLinFactNeighborY="13440">
        <dgm:presLayoutVars>
          <dgm:chPref val="3"/>
        </dgm:presLayoutVars>
      </dgm:prSet>
      <dgm:spPr/>
    </dgm:pt>
    <dgm:pt modelId="{32D09B98-566E-42F3-8AAD-9981650FA0C7}" type="pres">
      <dgm:prSet presAssocID="{49005848-044A-4BD9-A67A-062275B8087B}" presName="topArc2" presStyleLbl="parChTrans1D1" presStyleIdx="12" presStyleCnt="46"/>
      <dgm:spPr/>
    </dgm:pt>
    <dgm:pt modelId="{EFD07501-29DC-4B52-A326-7893E5274376}" type="pres">
      <dgm:prSet presAssocID="{49005848-044A-4BD9-A67A-062275B8087B}" presName="bottomArc2" presStyleLbl="parChTrans1D1" presStyleIdx="13" presStyleCnt="46"/>
      <dgm:spPr/>
    </dgm:pt>
    <dgm:pt modelId="{D873D935-1CDB-4F40-90E6-EF32278CEFF4}" type="pres">
      <dgm:prSet presAssocID="{49005848-044A-4BD9-A67A-062275B8087B}" presName="topConnNode2" presStyleLbl="node4" presStyleIdx="0" presStyleCnt="0"/>
      <dgm:spPr/>
    </dgm:pt>
    <dgm:pt modelId="{0D208EDC-B520-4E3C-B192-1DB0D2FCCE15}" type="pres">
      <dgm:prSet presAssocID="{49005848-044A-4BD9-A67A-062275B8087B}" presName="hierChild4" presStyleCnt="0"/>
      <dgm:spPr/>
    </dgm:pt>
    <dgm:pt modelId="{6779DCDA-3286-415E-A2CA-FE6A69407B23}" type="pres">
      <dgm:prSet presAssocID="{2A747E0C-965A-4799-91ED-C6729C281AB3}" presName="Name28" presStyleLbl="parChTrans1D4" presStyleIdx="2" presStyleCnt="15" custSzX="189122"/>
      <dgm:spPr/>
    </dgm:pt>
    <dgm:pt modelId="{73176DFB-3A93-4A30-A932-D9B3AFE10A89}" type="pres">
      <dgm:prSet presAssocID="{6662A6CD-98A9-474B-8AAC-777AAEF99895}" presName="hierRoot2" presStyleCnt="0">
        <dgm:presLayoutVars>
          <dgm:hierBranch val="init"/>
        </dgm:presLayoutVars>
      </dgm:prSet>
      <dgm:spPr/>
    </dgm:pt>
    <dgm:pt modelId="{927E9767-4FFA-4A68-B645-981E6C92FAEB}" type="pres">
      <dgm:prSet presAssocID="{6662A6CD-98A9-474B-8AAC-777AAEF99895}" presName="rootComposite2" presStyleCnt="0"/>
      <dgm:spPr/>
    </dgm:pt>
    <dgm:pt modelId="{E712E523-DDCB-4DFE-8848-61247347B7BC}" type="pres">
      <dgm:prSet presAssocID="{6662A6CD-98A9-474B-8AAC-777AAEF99895}" presName="rootText2" presStyleLbl="alignAcc1" presStyleIdx="0" presStyleCnt="0" custScaleX="270604" custLinFactNeighborX="23591" custLinFactNeighborY="22538">
        <dgm:presLayoutVars>
          <dgm:chPref val="3"/>
        </dgm:presLayoutVars>
      </dgm:prSet>
      <dgm:spPr/>
    </dgm:pt>
    <dgm:pt modelId="{DDE8B82E-3459-4F1A-8F47-9AC35C0863AE}" type="pres">
      <dgm:prSet presAssocID="{6662A6CD-98A9-474B-8AAC-777AAEF99895}" presName="topArc2" presStyleLbl="parChTrans1D1" presStyleIdx="14" presStyleCnt="46"/>
      <dgm:spPr/>
    </dgm:pt>
    <dgm:pt modelId="{F19CEA1C-2B57-4951-9AD4-F7C991F58A84}" type="pres">
      <dgm:prSet presAssocID="{6662A6CD-98A9-474B-8AAC-777AAEF99895}" presName="bottomArc2" presStyleLbl="parChTrans1D1" presStyleIdx="15" presStyleCnt="46"/>
      <dgm:spPr/>
    </dgm:pt>
    <dgm:pt modelId="{0D02BE02-29B0-4492-BCEE-09365D12CDEB}" type="pres">
      <dgm:prSet presAssocID="{6662A6CD-98A9-474B-8AAC-777AAEF99895}" presName="topConnNode2" presStyleLbl="node4" presStyleIdx="0" presStyleCnt="0"/>
      <dgm:spPr/>
    </dgm:pt>
    <dgm:pt modelId="{B0E8354C-BB90-476A-ACEF-7CD4B31C0C34}" type="pres">
      <dgm:prSet presAssocID="{6662A6CD-98A9-474B-8AAC-777AAEF99895}" presName="hierChild4" presStyleCnt="0"/>
      <dgm:spPr/>
    </dgm:pt>
    <dgm:pt modelId="{D32E2F9B-C4F8-4BC4-8698-26B67ECD6983}" type="pres">
      <dgm:prSet presAssocID="{E921A5AE-C550-4E6C-998F-D0F79DAE2243}" presName="Name28" presStyleLbl="parChTrans1D4" presStyleIdx="3" presStyleCnt="15" custSzX="2677943"/>
      <dgm:spPr/>
    </dgm:pt>
    <dgm:pt modelId="{D2C94655-E7BA-47AF-9628-B11D4CE8CCEF}" type="pres">
      <dgm:prSet presAssocID="{888B41C7-543E-4D8E-AF1F-5A71E67D8C1B}" presName="hierRoot2" presStyleCnt="0">
        <dgm:presLayoutVars>
          <dgm:hierBranch val="init"/>
        </dgm:presLayoutVars>
      </dgm:prSet>
      <dgm:spPr/>
    </dgm:pt>
    <dgm:pt modelId="{BCFC7DFB-6B6C-4B8F-93C4-81F7ED760086}" type="pres">
      <dgm:prSet presAssocID="{888B41C7-543E-4D8E-AF1F-5A71E67D8C1B}" presName="rootComposite2" presStyleCnt="0"/>
      <dgm:spPr/>
    </dgm:pt>
    <dgm:pt modelId="{E2D42420-7EFB-4B7C-885C-9C65DAE65C88}" type="pres">
      <dgm:prSet presAssocID="{888B41C7-543E-4D8E-AF1F-5A71E67D8C1B}" presName="rootText2" presStyleLbl="alignAcc1" presStyleIdx="0" presStyleCnt="0" custScaleX="206827" custScaleY="174035" custLinFactNeighborX="-47210" custLinFactNeighborY="6533">
        <dgm:presLayoutVars>
          <dgm:chPref val="3"/>
        </dgm:presLayoutVars>
      </dgm:prSet>
      <dgm:spPr/>
    </dgm:pt>
    <dgm:pt modelId="{38DCA2C1-35CF-46B5-BFFD-FEC2F8706179}" type="pres">
      <dgm:prSet presAssocID="{888B41C7-543E-4D8E-AF1F-5A71E67D8C1B}" presName="topArc2" presStyleLbl="parChTrans1D1" presStyleIdx="16" presStyleCnt="46"/>
      <dgm:spPr/>
    </dgm:pt>
    <dgm:pt modelId="{A50E58B7-3BDA-4C92-8313-4A4C7CBBD0F6}" type="pres">
      <dgm:prSet presAssocID="{888B41C7-543E-4D8E-AF1F-5A71E67D8C1B}" presName="bottomArc2" presStyleLbl="parChTrans1D1" presStyleIdx="17" presStyleCnt="46"/>
      <dgm:spPr/>
    </dgm:pt>
    <dgm:pt modelId="{30FA12B4-B028-4D97-9FED-C8BF5645C20A}" type="pres">
      <dgm:prSet presAssocID="{888B41C7-543E-4D8E-AF1F-5A71E67D8C1B}" presName="topConnNode2" presStyleLbl="node4" presStyleIdx="0" presStyleCnt="0"/>
      <dgm:spPr/>
    </dgm:pt>
    <dgm:pt modelId="{C09FD4F0-462F-4674-926E-41C128FC3E40}" type="pres">
      <dgm:prSet presAssocID="{888B41C7-543E-4D8E-AF1F-5A71E67D8C1B}" presName="hierChild4" presStyleCnt="0"/>
      <dgm:spPr/>
    </dgm:pt>
    <dgm:pt modelId="{D4CAC69C-84DD-4D9D-B4DA-1925EFBA642C}" type="pres">
      <dgm:prSet presAssocID="{888B41C7-543E-4D8E-AF1F-5A71E67D8C1B}" presName="hierChild5" presStyleCnt="0"/>
      <dgm:spPr/>
    </dgm:pt>
    <dgm:pt modelId="{20BBCD26-6070-4811-99BE-82859CBD4F34}" type="pres">
      <dgm:prSet presAssocID="{6662A6CD-98A9-474B-8AAC-777AAEF99895}" presName="hierChild5" presStyleCnt="0"/>
      <dgm:spPr/>
    </dgm:pt>
    <dgm:pt modelId="{3F787853-CAFE-46AD-9235-B762E20AA9F1}" type="pres">
      <dgm:prSet presAssocID="{49005848-044A-4BD9-A67A-062275B8087B}" presName="hierChild5" presStyleCnt="0"/>
      <dgm:spPr/>
    </dgm:pt>
    <dgm:pt modelId="{DD060785-2BCA-44CF-92C5-0A8CCE1EA7F9}" type="pres">
      <dgm:prSet presAssocID="{F6A84389-7479-4671-AFAB-22C86A1013C3}" presName="hierChild5" presStyleCnt="0"/>
      <dgm:spPr/>
    </dgm:pt>
    <dgm:pt modelId="{3A5784C0-6DEE-464E-8D41-931F150DFAA5}" type="pres">
      <dgm:prSet presAssocID="{8BE15F60-AC23-42C2-B1B2-C05367E5646B}" presName="Name28" presStyleLbl="parChTrans1D4" presStyleIdx="4" presStyleCnt="15" custSzX="3522077"/>
      <dgm:spPr/>
    </dgm:pt>
    <dgm:pt modelId="{D866B282-3CC5-4F14-9B9C-9EB50BFE4704}" type="pres">
      <dgm:prSet presAssocID="{677867AE-D383-4741-A19C-212DA7B39248}" presName="hierRoot2" presStyleCnt="0">
        <dgm:presLayoutVars>
          <dgm:hierBranch val="init"/>
        </dgm:presLayoutVars>
      </dgm:prSet>
      <dgm:spPr/>
    </dgm:pt>
    <dgm:pt modelId="{B2075232-D77E-4C34-9A7B-42DFB930CB6C}" type="pres">
      <dgm:prSet presAssocID="{677867AE-D383-4741-A19C-212DA7B39248}" presName="rootComposite2" presStyleCnt="0"/>
      <dgm:spPr/>
    </dgm:pt>
    <dgm:pt modelId="{327A0128-35EB-423E-91E2-BF1416A787E8}" type="pres">
      <dgm:prSet presAssocID="{677867AE-D383-4741-A19C-212DA7B39248}" presName="rootText2" presStyleLbl="alignAcc1" presStyleIdx="0" presStyleCnt="0" custScaleX="206827" custLinFactNeighborX="50483" custLinFactNeighborY="-2106">
        <dgm:presLayoutVars>
          <dgm:chPref val="3"/>
        </dgm:presLayoutVars>
      </dgm:prSet>
      <dgm:spPr/>
    </dgm:pt>
    <dgm:pt modelId="{04401745-7884-4462-A1EE-95B3CB9C3945}" type="pres">
      <dgm:prSet presAssocID="{677867AE-D383-4741-A19C-212DA7B39248}" presName="topArc2" presStyleLbl="parChTrans1D1" presStyleIdx="18" presStyleCnt="46"/>
      <dgm:spPr/>
    </dgm:pt>
    <dgm:pt modelId="{2DAA9FAD-8EC4-49E4-9458-9E1E911D9FB3}" type="pres">
      <dgm:prSet presAssocID="{677867AE-D383-4741-A19C-212DA7B39248}" presName="bottomArc2" presStyleLbl="parChTrans1D1" presStyleIdx="19" presStyleCnt="46"/>
      <dgm:spPr/>
    </dgm:pt>
    <dgm:pt modelId="{601F3D0F-2BD7-4D30-A7F5-6FC4324928AD}" type="pres">
      <dgm:prSet presAssocID="{677867AE-D383-4741-A19C-212DA7B39248}" presName="topConnNode2" presStyleLbl="node4" presStyleIdx="0" presStyleCnt="0"/>
      <dgm:spPr/>
    </dgm:pt>
    <dgm:pt modelId="{29417DE8-3FCC-4F01-9C76-8A81B8C1ACDA}" type="pres">
      <dgm:prSet presAssocID="{677867AE-D383-4741-A19C-212DA7B39248}" presName="hierChild4" presStyleCnt="0"/>
      <dgm:spPr/>
    </dgm:pt>
    <dgm:pt modelId="{01BA7A0F-F00E-4E70-B014-5EFD665C6F30}" type="pres">
      <dgm:prSet presAssocID="{7CBB8AA7-F18D-423C-8EAB-0B7075F294D5}" presName="Name28" presStyleLbl="parChTrans1D4" presStyleIdx="5" presStyleCnt="15" custSzX="189122"/>
      <dgm:spPr/>
    </dgm:pt>
    <dgm:pt modelId="{59A3306D-946C-4E1D-B684-EE4732D7A47F}" type="pres">
      <dgm:prSet presAssocID="{5A059123-7559-42F8-A429-2DD037A7FC85}" presName="hierRoot2" presStyleCnt="0">
        <dgm:presLayoutVars>
          <dgm:hierBranch val="init"/>
        </dgm:presLayoutVars>
      </dgm:prSet>
      <dgm:spPr/>
    </dgm:pt>
    <dgm:pt modelId="{A2FD688A-CDD0-42D8-B2E8-5D7C3E69B207}" type="pres">
      <dgm:prSet presAssocID="{5A059123-7559-42F8-A429-2DD037A7FC85}" presName="rootComposite2" presStyleCnt="0"/>
      <dgm:spPr/>
    </dgm:pt>
    <dgm:pt modelId="{9EC6741A-45E8-4388-9E6B-4DA14919A22F}" type="pres">
      <dgm:prSet presAssocID="{5A059123-7559-42F8-A429-2DD037A7FC85}" presName="rootText2" presStyleLbl="alignAcc1" presStyleIdx="0" presStyleCnt="0" custScaleX="270455" custScaleY="233826" custLinFactNeighborX="50482" custLinFactNeighborY="17529">
        <dgm:presLayoutVars>
          <dgm:chPref val="3"/>
        </dgm:presLayoutVars>
      </dgm:prSet>
      <dgm:spPr/>
    </dgm:pt>
    <dgm:pt modelId="{D247588A-4488-47F4-8B24-947080BCB981}" type="pres">
      <dgm:prSet presAssocID="{5A059123-7559-42F8-A429-2DD037A7FC85}" presName="topArc2" presStyleLbl="parChTrans1D1" presStyleIdx="20" presStyleCnt="46"/>
      <dgm:spPr/>
    </dgm:pt>
    <dgm:pt modelId="{847536C3-3867-46A4-B30E-41374664663F}" type="pres">
      <dgm:prSet presAssocID="{5A059123-7559-42F8-A429-2DD037A7FC85}" presName="bottomArc2" presStyleLbl="parChTrans1D1" presStyleIdx="21" presStyleCnt="46"/>
      <dgm:spPr/>
    </dgm:pt>
    <dgm:pt modelId="{E96D2E41-5DCC-48F2-97B6-E6D3667653AE}" type="pres">
      <dgm:prSet presAssocID="{5A059123-7559-42F8-A429-2DD037A7FC85}" presName="topConnNode2" presStyleLbl="node4" presStyleIdx="0" presStyleCnt="0"/>
      <dgm:spPr/>
    </dgm:pt>
    <dgm:pt modelId="{AF9D127C-A06A-44EC-BD5D-31A9E949FDA5}" type="pres">
      <dgm:prSet presAssocID="{5A059123-7559-42F8-A429-2DD037A7FC85}" presName="hierChild4" presStyleCnt="0"/>
      <dgm:spPr/>
    </dgm:pt>
    <dgm:pt modelId="{FA4E80B8-214C-4262-B909-FAFBEAFC4903}" type="pres">
      <dgm:prSet presAssocID="{07AA32BA-7AA3-43B4-8B93-61EBD857F277}" presName="Name28" presStyleLbl="parChTrans1D4" presStyleIdx="6" presStyleCnt="15" custSzX="189122"/>
      <dgm:spPr/>
    </dgm:pt>
    <dgm:pt modelId="{D4C08DBE-7B45-458D-8555-E8C0EE028281}" type="pres">
      <dgm:prSet presAssocID="{2358258F-8962-4473-80B0-4A4D550D9A98}" presName="hierRoot2" presStyleCnt="0">
        <dgm:presLayoutVars>
          <dgm:hierBranch val="init"/>
        </dgm:presLayoutVars>
      </dgm:prSet>
      <dgm:spPr/>
    </dgm:pt>
    <dgm:pt modelId="{0344A803-581B-4567-9997-C917CC1DAA1D}" type="pres">
      <dgm:prSet presAssocID="{2358258F-8962-4473-80B0-4A4D550D9A98}" presName="rootComposite2" presStyleCnt="0"/>
      <dgm:spPr/>
    </dgm:pt>
    <dgm:pt modelId="{98CCAF42-B1A2-451C-BDE4-9DF5101465C9}" type="pres">
      <dgm:prSet presAssocID="{2358258F-8962-4473-80B0-4A4D550D9A98}" presName="rootText2" presStyleLbl="alignAcc1" presStyleIdx="0" presStyleCnt="0" custScaleX="268097" custLinFactNeighborX="47561" custLinFactNeighborY="18372">
        <dgm:presLayoutVars>
          <dgm:chPref val="3"/>
        </dgm:presLayoutVars>
      </dgm:prSet>
      <dgm:spPr/>
    </dgm:pt>
    <dgm:pt modelId="{22D29FA2-7AEE-490B-A889-6BF1364C5995}" type="pres">
      <dgm:prSet presAssocID="{2358258F-8962-4473-80B0-4A4D550D9A98}" presName="topArc2" presStyleLbl="parChTrans1D1" presStyleIdx="22" presStyleCnt="46"/>
      <dgm:spPr/>
    </dgm:pt>
    <dgm:pt modelId="{5307A598-1589-4399-8583-7759DBCABD34}" type="pres">
      <dgm:prSet presAssocID="{2358258F-8962-4473-80B0-4A4D550D9A98}" presName="bottomArc2" presStyleLbl="parChTrans1D1" presStyleIdx="23" presStyleCnt="46"/>
      <dgm:spPr/>
    </dgm:pt>
    <dgm:pt modelId="{E114B1D4-7DDA-46CA-84D7-DB0EE3F4AD14}" type="pres">
      <dgm:prSet presAssocID="{2358258F-8962-4473-80B0-4A4D550D9A98}" presName="topConnNode2" presStyleLbl="node4" presStyleIdx="0" presStyleCnt="0"/>
      <dgm:spPr/>
    </dgm:pt>
    <dgm:pt modelId="{39DDB1DF-48B6-49F1-AF3D-4CE21486B591}" type="pres">
      <dgm:prSet presAssocID="{2358258F-8962-4473-80B0-4A4D550D9A98}" presName="hierChild4" presStyleCnt="0"/>
      <dgm:spPr/>
    </dgm:pt>
    <dgm:pt modelId="{EB65DBB6-923E-47E6-9897-0ACE06F79B31}" type="pres">
      <dgm:prSet presAssocID="{EC64F6EF-3FE9-4C7E-83CF-6F604EE84DFA}" presName="Name28" presStyleLbl="parChTrans1D4" presStyleIdx="7" presStyleCnt="15" custSzX="2677943"/>
      <dgm:spPr/>
    </dgm:pt>
    <dgm:pt modelId="{8173778D-B650-434E-A974-73A89FE70342}" type="pres">
      <dgm:prSet presAssocID="{B22B752C-BA5F-4681-845D-08FB8A548421}" presName="hierRoot2" presStyleCnt="0">
        <dgm:presLayoutVars>
          <dgm:hierBranch val="init"/>
        </dgm:presLayoutVars>
      </dgm:prSet>
      <dgm:spPr/>
    </dgm:pt>
    <dgm:pt modelId="{EE344595-50FC-4EED-AF87-8F1BF69E27A4}" type="pres">
      <dgm:prSet presAssocID="{B22B752C-BA5F-4681-845D-08FB8A548421}" presName="rootComposite2" presStyleCnt="0"/>
      <dgm:spPr/>
    </dgm:pt>
    <dgm:pt modelId="{213952AB-873B-4336-839C-A0523BA7442C}" type="pres">
      <dgm:prSet presAssocID="{B22B752C-BA5F-4681-845D-08FB8A548421}" presName="rootText2" presStyleLbl="alignAcc1" presStyleIdx="0" presStyleCnt="0" custScaleX="206827" custScaleY="137717" custLinFactY="58749" custLinFactNeighborX="-13127" custLinFactNeighborY="100000">
        <dgm:presLayoutVars>
          <dgm:chPref val="3"/>
        </dgm:presLayoutVars>
      </dgm:prSet>
      <dgm:spPr/>
    </dgm:pt>
    <dgm:pt modelId="{4E5C4582-9059-43DE-B7C0-4F265024ABAA}" type="pres">
      <dgm:prSet presAssocID="{B22B752C-BA5F-4681-845D-08FB8A548421}" presName="topArc2" presStyleLbl="parChTrans1D1" presStyleIdx="24" presStyleCnt="46"/>
      <dgm:spPr/>
    </dgm:pt>
    <dgm:pt modelId="{3150C401-CF6B-4526-8C4D-B01EE01D62C5}" type="pres">
      <dgm:prSet presAssocID="{B22B752C-BA5F-4681-845D-08FB8A548421}" presName="bottomArc2" presStyleLbl="parChTrans1D1" presStyleIdx="25" presStyleCnt="46"/>
      <dgm:spPr/>
    </dgm:pt>
    <dgm:pt modelId="{4DFF8DA2-0703-48F3-8668-1AD439277754}" type="pres">
      <dgm:prSet presAssocID="{B22B752C-BA5F-4681-845D-08FB8A548421}" presName="topConnNode2" presStyleLbl="node4" presStyleIdx="0" presStyleCnt="0"/>
      <dgm:spPr/>
    </dgm:pt>
    <dgm:pt modelId="{F002A746-3B7E-4D43-9195-9A9AB5939F00}" type="pres">
      <dgm:prSet presAssocID="{B22B752C-BA5F-4681-845D-08FB8A548421}" presName="hierChild4" presStyleCnt="0"/>
      <dgm:spPr/>
    </dgm:pt>
    <dgm:pt modelId="{4234D3D5-27FD-4F42-8CD6-197216F6DB46}" type="pres">
      <dgm:prSet presAssocID="{B22B752C-BA5F-4681-845D-08FB8A548421}" presName="hierChild5" presStyleCnt="0"/>
      <dgm:spPr/>
    </dgm:pt>
    <dgm:pt modelId="{DF7B31F2-7F6E-4541-AE4A-13573DDF3083}" type="pres">
      <dgm:prSet presAssocID="{2358258F-8962-4473-80B0-4A4D550D9A98}" presName="hierChild5" presStyleCnt="0"/>
      <dgm:spPr/>
    </dgm:pt>
    <dgm:pt modelId="{8815F25E-6585-4922-A2B7-D4686B6DB22B}" type="pres">
      <dgm:prSet presAssocID="{5A059123-7559-42F8-A429-2DD037A7FC85}" presName="hierChild5" presStyleCnt="0"/>
      <dgm:spPr/>
    </dgm:pt>
    <dgm:pt modelId="{C55DE307-DBBB-4346-8E7F-38D21BEDA067}" type="pres">
      <dgm:prSet presAssocID="{677867AE-D383-4741-A19C-212DA7B39248}" presName="hierChild5" presStyleCnt="0"/>
      <dgm:spPr/>
    </dgm:pt>
    <dgm:pt modelId="{509FEE81-579E-46AF-916F-0B1247852F9A}" type="pres">
      <dgm:prSet presAssocID="{77A2F5FD-58D1-4D68-BCF2-D7F56AB792AB}" presName="Name28" presStyleLbl="parChTrans1D4" presStyleIdx="8" presStyleCnt="15" custSzX="3522077"/>
      <dgm:spPr/>
    </dgm:pt>
    <dgm:pt modelId="{C40D653E-9DD7-4DCE-8A0E-A398EC258DAA}" type="pres">
      <dgm:prSet presAssocID="{FF099EF7-321E-45BF-AED6-CB0900C8341A}" presName="hierRoot2" presStyleCnt="0">
        <dgm:presLayoutVars>
          <dgm:hierBranch val="init"/>
        </dgm:presLayoutVars>
      </dgm:prSet>
      <dgm:spPr/>
    </dgm:pt>
    <dgm:pt modelId="{BD07183C-9654-48AC-A88A-FABBF1F52A66}" type="pres">
      <dgm:prSet presAssocID="{FF099EF7-321E-45BF-AED6-CB0900C8341A}" presName="rootComposite2" presStyleCnt="0"/>
      <dgm:spPr/>
    </dgm:pt>
    <dgm:pt modelId="{13CF9E0F-BE32-4CF6-9A36-26AE25ED329B}" type="pres">
      <dgm:prSet presAssocID="{FF099EF7-321E-45BF-AED6-CB0900C8341A}" presName="rootText2" presStyleLbl="alignAcc1" presStyleIdx="0" presStyleCnt="0" custScaleX="206827" custLinFactX="34620" custLinFactNeighborX="100000" custLinFactNeighborY="-267">
        <dgm:presLayoutVars>
          <dgm:chPref val="3"/>
        </dgm:presLayoutVars>
      </dgm:prSet>
      <dgm:spPr/>
    </dgm:pt>
    <dgm:pt modelId="{C248C184-55DD-4442-9C3F-D0DE9206B461}" type="pres">
      <dgm:prSet presAssocID="{FF099EF7-321E-45BF-AED6-CB0900C8341A}" presName="topArc2" presStyleLbl="parChTrans1D1" presStyleIdx="26" presStyleCnt="46"/>
      <dgm:spPr/>
    </dgm:pt>
    <dgm:pt modelId="{BAC8C4B5-8106-4676-B235-203941360DE8}" type="pres">
      <dgm:prSet presAssocID="{FF099EF7-321E-45BF-AED6-CB0900C8341A}" presName="bottomArc2" presStyleLbl="parChTrans1D1" presStyleIdx="27" presStyleCnt="46"/>
      <dgm:spPr/>
    </dgm:pt>
    <dgm:pt modelId="{AABB3C95-FBD6-448D-9289-324E523F0646}" type="pres">
      <dgm:prSet presAssocID="{FF099EF7-321E-45BF-AED6-CB0900C8341A}" presName="topConnNode2" presStyleLbl="node4" presStyleIdx="0" presStyleCnt="0"/>
      <dgm:spPr/>
    </dgm:pt>
    <dgm:pt modelId="{DDADFFDC-0599-4EAE-84B2-CFE957E4C22E}" type="pres">
      <dgm:prSet presAssocID="{FF099EF7-321E-45BF-AED6-CB0900C8341A}" presName="hierChild4" presStyleCnt="0"/>
      <dgm:spPr/>
    </dgm:pt>
    <dgm:pt modelId="{1E04F92D-4A7D-4350-8A27-421178CC4BCB}" type="pres">
      <dgm:prSet presAssocID="{63879560-0422-45CB-8864-A8F90043E6DC}" presName="Name28" presStyleLbl="parChTrans1D4" presStyleIdx="9" presStyleCnt="15" custSzX="189122"/>
      <dgm:spPr/>
    </dgm:pt>
    <dgm:pt modelId="{93B91D78-A093-4BAF-9164-552E47AA7BCF}" type="pres">
      <dgm:prSet presAssocID="{396A7383-D9B4-4304-8B32-78C675C30257}" presName="hierRoot2" presStyleCnt="0">
        <dgm:presLayoutVars>
          <dgm:hierBranch val="init"/>
        </dgm:presLayoutVars>
      </dgm:prSet>
      <dgm:spPr/>
    </dgm:pt>
    <dgm:pt modelId="{6A4FB0CB-1885-458A-A73F-B1B24D34720C}" type="pres">
      <dgm:prSet presAssocID="{396A7383-D9B4-4304-8B32-78C675C30257}" presName="rootComposite2" presStyleCnt="0"/>
      <dgm:spPr/>
    </dgm:pt>
    <dgm:pt modelId="{1A24D055-CC73-48CA-B60D-05A7F2F35D1A}" type="pres">
      <dgm:prSet presAssocID="{396A7383-D9B4-4304-8B32-78C675C30257}" presName="rootText2" presStyleLbl="alignAcc1" presStyleIdx="0" presStyleCnt="0" custScaleX="265114" custScaleY="239869" custLinFactX="34619" custLinFactNeighborX="100000" custLinFactNeighborY="-4220">
        <dgm:presLayoutVars>
          <dgm:chPref val="3"/>
        </dgm:presLayoutVars>
      </dgm:prSet>
      <dgm:spPr/>
    </dgm:pt>
    <dgm:pt modelId="{BCA6C43D-EB7C-406D-95B4-7FC63D2CE1B2}" type="pres">
      <dgm:prSet presAssocID="{396A7383-D9B4-4304-8B32-78C675C30257}" presName="topArc2" presStyleLbl="parChTrans1D1" presStyleIdx="28" presStyleCnt="46"/>
      <dgm:spPr/>
    </dgm:pt>
    <dgm:pt modelId="{E6892E48-4745-4684-BB2F-500497126C02}" type="pres">
      <dgm:prSet presAssocID="{396A7383-D9B4-4304-8B32-78C675C30257}" presName="bottomArc2" presStyleLbl="parChTrans1D1" presStyleIdx="29" presStyleCnt="46"/>
      <dgm:spPr/>
    </dgm:pt>
    <dgm:pt modelId="{90241CC1-7C92-461A-B0B1-B4ECF55CEB3B}" type="pres">
      <dgm:prSet presAssocID="{396A7383-D9B4-4304-8B32-78C675C30257}" presName="topConnNode2" presStyleLbl="node4" presStyleIdx="0" presStyleCnt="0"/>
      <dgm:spPr/>
    </dgm:pt>
    <dgm:pt modelId="{26086BD3-7607-4C64-B2EA-AC7D1DB85D42}" type="pres">
      <dgm:prSet presAssocID="{396A7383-D9B4-4304-8B32-78C675C30257}" presName="hierChild4" presStyleCnt="0"/>
      <dgm:spPr/>
    </dgm:pt>
    <dgm:pt modelId="{DE716BBC-1D1B-4C84-8DA6-1AF4DCF70830}" type="pres">
      <dgm:prSet presAssocID="{572B536B-7A00-4A90-BE9D-868EC6603298}" presName="Name28" presStyleLbl="parChTrans1D4" presStyleIdx="10" presStyleCnt="15" custSzX="189122"/>
      <dgm:spPr/>
    </dgm:pt>
    <dgm:pt modelId="{E918E59C-D1A9-428B-8969-21E0AA94317F}" type="pres">
      <dgm:prSet presAssocID="{47B533FB-D777-4CB3-AEEE-B4B43C5587D3}" presName="hierRoot2" presStyleCnt="0">
        <dgm:presLayoutVars>
          <dgm:hierBranch val="init"/>
        </dgm:presLayoutVars>
      </dgm:prSet>
      <dgm:spPr/>
    </dgm:pt>
    <dgm:pt modelId="{B1A65D31-2680-4E7D-9647-46E2A5F436D7}" type="pres">
      <dgm:prSet presAssocID="{47B533FB-D777-4CB3-AEEE-B4B43C5587D3}" presName="rootComposite2" presStyleCnt="0"/>
      <dgm:spPr/>
    </dgm:pt>
    <dgm:pt modelId="{446AD531-3A99-4DBE-8253-A66E4E41E54F}" type="pres">
      <dgm:prSet presAssocID="{47B533FB-D777-4CB3-AEEE-B4B43C5587D3}" presName="rootText2" presStyleLbl="alignAcc1" presStyleIdx="0" presStyleCnt="0" custScaleX="206827" custLinFactX="31571" custLinFactNeighborX="100000" custLinFactNeighborY="-21320">
        <dgm:presLayoutVars>
          <dgm:chPref val="3"/>
        </dgm:presLayoutVars>
      </dgm:prSet>
      <dgm:spPr/>
    </dgm:pt>
    <dgm:pt modelId="{CF665FF0-B2F9-4E7B-BFFB-66033FE03D71}" type="pres">
      <dgm:prSet presAssocID="{47B533FB-D777-4CB3-AEEE-B4B43C5587D3}" presName="topArc2" presStyleLbl="parChTrans1D1" presStyleIdx="30" presStyleCnt="46"/>
      <dgm:spPr/>
    </dgm:pt>
    <dgm:pt modelId="{07F6D13D-88FB-43BE-A7E1-26EE8754E72B}" type="pres">
      <dgm:prSet presAssocID="{47B533FB-D777-4CB3-AEEE-B4B43C5587D3}" presName="bottomArc2" presStyleLbl="parChTrans1D1" presStyleIdx="31" presStyleCnt="46"/>
      <dgm:spPr/>
    </dgm:pt>
    <dgm:pt modelId="{6406A4F0-FF46-48B5-9C81-5074D25C2BF4}" type="pres">
      <dgm:prSet presAssocID="{47B533FB-D777-4CB3-AEEE-B4B43C5587D3}" presName="topConnNode2" presStyleLbl="node4" presStyleIdx="0" presStyleCnt="0"/>
      <dgm:spPr/>
    </dgm:pt>
    <dgm:pt modelId="{E55A597C-25AC-4240-9D45-F915F6CC9706}" type="pres">
      <dgm:prSet presAssocID="{47B533FB-D777-4CB3-AEEE-B4B43C5587D3}" presName="hierChild4" presStyleCnt="0"/>
      <dgm:spPr/>
    </dgm:pt>
    <dgm:pt modelId="{94EE40A2-7833-49F3-A90F-E2DC813591F6}" type="pres">
      <dgm:prSet presAssocID="{329451DC-E8B7-4A97-AB1B-92E6CCB777BA}" presName="Name28" presStyleLbl="parChTrans1D4" presStyleIdx="11" presStyleCnt="15" custSzX="2677943"/>
      <dgm:spPr/>
    </dgm:pt>
    <dgm:pt modelId="{A8E33179-7734-4FCA-9101-A8667DA18A7D}" type="pres">
      <dgm:prSet presAssocID="{D3A37D13-86F4-4371-B317-7BDA5E94E943}" presName="hierRoot2" presStyleCnt="0">
        <dgm:presLayoutVars>
          <dgm:hierBranch val="init"/>
        </dgm:presLayoutVars>
      </dgm:prSet>
      <dgm:spPr/>
    </dgm:pt>
    <dgm:pt modelId="{8BB21716-0DAF-4AB8-BA9F-EF9C87E02068}" type="pres">
      <dgm:prSet presAssocID="{D3A37D13-86F4-4371-B317-7BDA5E94E943}" presName="rootComposite2" presStyleCnt="0"/>
      <dgm:spPr/>
    </dgm:pt>
    <dgm:pt modelId="{3D1CA140-815F-4A03-AC99-FE3B3524C36B}" type="pres">
      <dgm:prSet presAssocID="{D3A37D13-86F4-4371-B317-7BDA5E94E943}" presName="rootText2" presStyleLbl="alignAcc1" presStyleIdx="0" presStyleCnt="0" custScaleX="206827" custScaleY="151957" custLinFactNeighborX="63518" custLinFactNeighborY="46977">
        <dgm:presLayoutVars>
          <dgm:chPref val="3"/>
        </dgm:presLayoutVars>
      </dgm:prSet>
      <dgm:spPr/>
    </dgm:pt>
    <dgm:pt modelId="{29E2D223-1E32-4913-A0A8-1AF75E580AF0}" type="pres">
      <dgm:prSet presAssocID="{D3A37D13-86F4-4371-B317-7BDA5E94E943}" presName="topArc2" presStyleLbl="parChTrans1D1" presStyleIdx="32" presStyleCnt="46"/>
      <dgm:spPr/>
    </dgm:pt>
    <dgm:pt modelId="{B3183A4C-7805-4FAB-AC08-ED755A68983B}" type="pres">
      <dgm:prSet presAssocID="{D3A37D13-86F4-4371-B317-7BDA5E94E943}" presName="bottomArc2" presStyleLbl="parChTrans1D1" presStyleIdx="33" presStyleCnt="46"/>
      <dgm:spPr/>
    </dgm:pt>
    <dgm:pt modelId="{30A0F0AC-3DA7-4DA8-AB11-2857B7B70419}" type="pres">
      <dgm:prSet presAssocID="{D3A37D13-86F4-4371-B317-7BDA5E94E943}" presName="topConnNode2" presStyleLbl="node4" presStyleIdx="0" presStyleCnt="0"/>
      <dgm:spPr/>
    </dgm:pt>
    <dgm:pt modelId="{E2507DB6-F56A-498E-938A-BDDBE14E6897}" type="pres">
      <dgm:prSet presAssocID="{D3A37D13-86F4-4371-B317-7BDA5E94E943}" presName="hierChild4" presStyleCnt="0"/>
      <dgm:spPr/>
    </dgm:pt>
    <dgm:pt modelId="{15B5B8DC-9EA0-48A0-A89F-46E82E1195C9}" type="pres">
      <dgm:prSet presAssocID="{D3A37D13-86F4-4371-B317-7BDA5E94E943}" presName="hierChild5" presStyleCnt="0"/>
      <dgm:spPr/>
    </dgm:pt>
    <dgm:pt modelId="{68E876B1-90BC-4321-A50F-784132B1E8C1}" type="pres">
      <dgm:prSet presAssocID="{47B533FB-D777-4CB3-AEEE-B4B43C5587D3}" presName="hierChild5" presStyleCnt="0"/>
      <dgm:spPr/>
    </dgm:pt>
    <dgm:pt modelId="{5E561592-79FD-43E0-8838-0BB9855BBAA3}" type="pres">
      <dgm:prSet presAssocID="{396A7383-D9B4-4304-8B32-78C675C30257}" presName="hierChild5" presStyleCnt="0"/>
      <dgm:spPr/>
    </dgm:pt>
    <dgm:pt modelId="{1C092054-DDD2-473A-A172-066BBA6043D9}" type="pres">
      <dgm:prSet presAssocID="{FF099EF7-321E-45BF-AED6-CB0900C8341A}" presName="hierChild5" presStyleCnt="0"/>
      <dgm:spPr/>
    </dgm:pt>
    <dgm:pt modelId="{BBD83599-1676-4D2A-834A-B73C668B9C63}" type="pres">
      <dgm:prSet presAssocID="{4B5CF899-AC07-4E2E-A9B9-41882CAE407A}" presName="Name28" presStyleLbl="parChTrans1D4" presStyleIdx="12" presStyleCnt="15" custSzX="10566233"/>
      <dgm:spPr/>
    </dgm:pt>
    <dgm:pt modelId="{15872603-2BA7-4C5C-8C07-50D4C6DA5318}" type="pres">
      <dgm:prSet presAssocID="{AF463466-C3C8-4435-81BF-37246593A4DC}" presName="hierRoot2" presStyleCnt="0">
        <dgm:presLayoutVars>
          <dgm:hierBranch val="init"/>
        </dgm:presLayoutVars>
      </dgm:prSet>
      <dgm:spPr/>
    </dgm:pt>
    <dgm:pt modelId="{8365E11D-BB75-41B3-8C62-8E5A15B50BDF}" type="pres">
      <dgm:prSet presAssocID="{AF463466-C3C8-4435-81BF-37246593A4DC}" presName="rootComposite2" presStyleCnt="0"/>
      <dgm:spPr/>
    </dgm:pt>
    <dgm:pt modelId="{F2585862-C522-4526-A1AE-794764406517}" type="pres">
      <dgm:prSet presAssocID="{AF463466-C3C8-4435-81BF-37246593A4DC}" presName="rootText2" presStyleLbl="alignAcc1" presStyleIdx="0" presStyleCnt="0" custScaleX="206827" custLinFactX="5408" custLinFactNeighborX="100000" custLinFactNeighborY="-12030">
        <dgm:presLayoutVars>
          <dgm:chPref val="3"/>
        </dgm:presLayoutVars>
      </dgm:prSet>
      <dgm:spPr/>
    </dgm:pt>
    <dgm:pt modelId="{FF138F1C-D995-4CDC-84F2-09237EFFC564}" type="pres">
      <dgm:prSet presAssocID="{AF463466-C3C8-4435-81BF-37246593A4DC}" presName="topArc2" presStyleLbl="parChTrans1D1" presStyleIdx="34" presStyleCnt="46"/>
      <dgm:spPr/>
    </dgm:pt>
    <dgm:pt modelId="{AC222FFC-7CE1-4DC0-AF71-82FBA2C24EEB}" type="pres">
      <dgm:prSet presAssocID="{AF463466-C3C8-4435-81BF-37246593A4DC}" presName="bottomArc2" presStyleLbl="parChTrans1D1" presStyleIdx="35" presStyleCnt="46"/>
      <dgm:spPr/>
    </dgm:pt>
    <dgm:pt modelId="{A7FEF6A6-91B3-4637-8ED5-ED6232A3E6C9}" type="pres">
      <dgm:prSet presAssocID="{AF463466-C3C8-4435-81BF-37246593A4DC}" presName="topConnNode2" presStyleLbl="node4" presStyleIdx="0" presStyleCnt="0"/>
      <dgm:spPr/>
    </dgm:pt>
    <dgm:pt modelId="{FCE8631B-E55C-48D3-A21F-1C8E50CEE4E5}" type="pres">
      <dgm:prSet presAssocID="{AF463466-C3C8-4435-81BF-37246593A4DC}" presName="hierChild4" presStyleCnt="0"/>
      <dgm:spPr/>
    </dgm:pt>
    <dgm:pt modelId="{BE57943B-25B6-41CE-AFAF-C0A663C95FCF}" type="pres">
      <dgm:prSet presAssocID="{93D08410-1050-49DA-8A78-96FC6CCB5E39}" presName="Name28" presStyleLbl="parChTrans1D4" presStyleIdx="13" presStyleCnt="15"/>
      <dgm:spPr/>
    </dgm:pt>
    <dgm:pt modelId="{E2250C9B-B3CB-4E40-8870-7BD8F9BAD1A8}" type="pres">
      <dgm:prSet presAssocID="{43ED824B-A688-416E-970C-C7DA47D2F345}" presName="hierRoot2" presStyleCnt="0">
        <dgm:presLayoutVars>
          <dgm:hierBranch val="init"/>
        </dgm:presLayoutVars>
      </dgm:prSet>
      <dgm:spPr/>
    </dgm:pt>
    <dgm:pt modelId="{1AF6054A-50EE-4AA9-8297-0E435BEF443A}" type="pres">
      <dgm:prSet presAssocID="{43ED824B-A688-416E-970C-C7DA47D2F345}" presName="rootComposite2" presStyleCnt="0"/>
      <dgm:spPr/>
    </dgm:pt>
    <dgm:pt modelId="{1DBA7455-4D4B-4BE2-84AA-72ABBDE71593}" type="pres">
      <dgm:prSet presAssocID="{43ED824B-A688-416E-970C-C7DA47D2F345}" presName="rootText2" presStyleLbl="alignAcc1" presStyleIdx="0" presStyleCnt="0" custScaleX="260131" custScaleY="222825" custLinFactX="5134" custLinFactNeighborX="100000" custLinFactNeighborY="12138">
        <dgm:presLayoutVars>
          <dgm:chPref val="3"/>
        </dgm:presLayoutVars>
      </dgm:prSet>
      <dgm:spPr/>
    </dgm:pt>
    <dgm:pt modelId="{162F47DF-61D1-4F38-BB92-9C14A4EE0998}" type="pres">
      <dgm:prSet presAssocID="{43ED824B-A688-416E-970C-C7DA47D2F345}" presName="topArc2" presStyleLbl="parChTrans1D1" presStyleIdx="36" presStyleCnt="46"/>
      <dgm:spPr/>
    </dgm:pt>
    <dgm:pt modelId="{F0020D26-A8E6-4999-B070-0446BCFEABEB}" type="pres">
      <dgm:prSet presAssocID="{43ED824B-A688-416E-970C-C7DA47D2F345}" presName="bottomArc2" presStyleLbl="parChTrans1D1" presStyleIdx="37" presStyleCnt="46"/>
      <dgm:spPr/>
    </dgm:pt>
    <dgm:pt modelId="{B99405A2-8382-44F6-9DC6-53939596A47B}" type="pres">
      <dgm:prSet presAssocID="{43ED824B-A688-416E-970C-C7DA47D2F345}" presName="topConnNode2" presStyleLbl="node4" presStyleIdx="0" presStyleCnt="0"/>
      <dgm:spPr/>
    </dgm:pt>
    <dgm:pt modelId="{38FA4DD2-A081-4950-9042-87EB61F7DD36}" type="pres">
      <dgm:prSet presAssocID="{43ED824B-A688-416E-970C-C7DA47D2F345}" presName="hierChild4" presStyleCnt="0"/>
      <dgm:spPr/>
    </dgm:pt>
    <dgm:pt modelId="{FBEFD359-233A-4D13-9212-D2227173535A}" type="pres">
      <dgm:prSet presAssocID="{6141C92E-46AE-46B5-AF66-AF0472085146}" presName="Name28" presStyleLbl="parChTrans1D4" presStyleIdx="14" presStyleCnt="15" custSzX="2677943"/>
      <dgm:spPr/>
    </dgm:pt>
    <dgm:pt modelId="{6B16969D-DC85-4A05-AD02-45640315C09E}" type="pres">
      <dgm:prSet presAssocID="{DBEFC97E-74F2-442B-872D-66609FE2333B}" presName="hierRoot2" presStyleCnt="0">
        <dgm:presLayoutVars>
          <dgm:hierBranch val="init"/>
        </dgm:presLayoutVars>
      </dgm:prSet>
      <dgm:spPr/>
    </dgm:pt>
    <dgm:pt modelId="{6879439F-0950-4EF0-BE55-2CD75AFB16BD}" type="pres">
      <dgm:prSet presAssocID="{DBEFC97E-74F2-442B-872D-66609FE2333B}" presName="rootComposite2" presStyleCnt="0"/>
      <dgm:spPr/>
    </dgm:pt>
    <dgm:pt modelId="{7F600D45-A81E-47D1-AB21-731B1A1D1CDD}" type="pres">
      <dgm:prSet presAssocID="{DBEFC97E-74F2-442B-872D-66609FE2333B}" presName="rootText2" presStyleLbl="alignAcc1" presStyleIdx="0" presStyleCnt="0" custScaleX="206827" custLinFactNeighborX="-37128" custLinFactNeighborY="34854">
        <dgm:presLayoutVars>
          <dgm:chPref val="3"/>
        </dgm:presLayoutVars>
      </dgm:prSet>
      <dgm:spPr/>
    </dgm:pt>
    <dgm:pt modelId="{23C6F4B7-D024-41CC-823B-13920A95575E}" type="pres">
      <dgm:prSet presAssocID="{DBEFC97E-74F2-442B-872D-66609FE2333B}" presName="topArc2" presStyleLbl="parChTrans1D1" presStyleIdx="38" presStyleCnt="46"/>
      <dgm:spPr/>
    </dgm:pt>
    <dgm:pt modelId="{F40F9742-E787-4C59-B035-83777ABEF7CA}" type="pres">
      <dgm:prSet presAssocID="{DBEFC97E-74F2-442B-872D-66609FE2333B}" presName="bottomArc2" presStyleLbl="parChTrans1D1" presStyleIdx="39" presStyleCnt="46"/>
      <dgm:spPr/>
    </dgm:pt>
    <dgm:pt modelId="{4FAB4622-CE08-46D9-8A89-DD87E4902826}" type="pres">
      <dgm:prSet presAssocID="{DBEFC97E-74F2-442B-872D-66609FE2333B}" presName="topConnNode2" presStyleLbl="node4" presStyleIdx="0" presStyleCnt="0"/>
      <dgm:spPr/>
    </dgm:pt>
    <dgm:pt modelId="{AB2A9760-FE08-42CF-8549-A7E68448885F}" type="pres">
      <dgm:prSet presAssocID="{DBEFC97E-74F2-442B-872D-66609FE2333B}" presName="hierChild4" presStyleCnt="0"/>
      <dgm:spPr/>
    </dgm:pt>
    <dgm:pt modelId="{EBA4719E-B327-4CAE-8076-FC09E424FE08}" type="pres">
      <dgm:prSet presAssocID="{DBEFC97E-74F2-442B-872D-66609FE2333B}" presName="hierChild5" presStyleCnt="0"/>
      <dgm:spPr/>
    </dgm:pt>
    <dgm:pt modelId="{135E70DE-9328-4CE9-ADC5-A46805A901CB}" type="pres">
      <dgm:prSet presAssocID="{43ED824B-A688-416E-970C-C7DA47D2F345}" presName="hierChild5" presStyleCnt="0"/>
      <dgm:spPr/>
    </dgm:pt>
    <dgm:pt modelId="{642BB178-4E31-4877-BFCD-FCCE4771B890}" type="pres">
      <dgm:prSet presAssocID="{AF463466-C3C8-4435-81BF-37246593A4DC}" presName="hierChild5" presStyleCnt="0"/>
      <dgm:spPr/>
    </dgm:pt>
    <dgm:pt modelId="{16F0F37F-BC10-408B-9351-B201DA7813B0}" type="pres">
      <dgm:prSet presAssocID="{0518F379-9B76-4D24-9528-ABF29A5CC0F7}" presName="hierChild5" presStyleCnt="0"/>
      <dgm:spPr/>
    </dgm:pt>
    <dgm:pt modelId="{A246648C-EDC0-4571-8679-72F2B0857206}" type="pres">
      <dgm:prSet presAssocID="{C13204FB-EFF6-425A-B2CB-71E391344348}" presName="Name28" presStyleLbl="parChTrans1D3" presStyleIdx="3" presStyleCnt="6"/>
      <dgm:spPr/>
    </dgm:pt>
    <dgm:pt modelId="{4306F9CC-6E44-4360-9F82-E1852BB7BA20}" type="pres">
      <dgm:prSet presAssocID="{E004874E-2B66-4C0D-B7A7-C29159BAB24A}" presName="hierRoot2" presStyleCnt="0">
        <dgm:presLayoutVars>
          <dgm:hierBranch val="init"/>
        </dgm:presLayoutVars>
      </dgm:prSet>
      <dgm:spPr/>
    </dgm:pt>
    <dgm:pt modelId="{E58FB0DD-3A71-4655-812D-3516C1ED6912}" type="pres">
      <dgm:prSet presAssocID="{E004874E-2B66-4C0D-B7A7-C29159BAB24A}" presName="rootComposite2" presStyleCnt="0"/>
      <dgm:spPr/>
    </dgm:pt>
    <dgm:pt modelId="{9785CA84-4EC8-43D2-8BF2-E8BCC60825F6}" type="pres">
      <dgm:prSet presAssocID="{E004874E-2B66-4C0D-B7A7-C29159BAB24A}" presName="rootText2" presStyleLbl="alignAcc1" presStyleIdx="0" presStyleCnt="0" custLinFactX="32154" custLinFactNeighborX="100000" custLinFactNeighborY="30766">
        <dgm:presLayoutVars>
          <dgm:chPref val="3"/>
        </dgm:presLayoutVars>
      </dgm:prSet>
      <dgm:spPr/>
    </dgm:pt>
    <dgm:pt modelId="{27EF6C64-026D-4A3E-80E0-7FAB0C1F24D7}" type="pres">
      <dgm:prSet presAssocID="{E004874E-2B66-4C0D-B7A7-C29159BAB24A}" presName="topArc2" presStyleLbl="parChTrans1D1" presStyleIdx="40" presStyleCnt="46"/>
      <dgm:spPr/>
    </dgm:pt>
    <dgm:pt modelId="{7A04DC2B-3CB8-429A-B5DC-A1A77C2892EF}" type="pres">
      <dgm:prSet presAssocID="{E004874E-2B66-4C0D-B7A7-C29159BAB24A}" presName="bottomArc2" presStyleLbl="parChTrans1D1" presStyleIdx="41" presStyleCnt="46"/>
      <dgm:spPr/>
    </dgm:pt>
    <dgm:pt modelId="{036C3FE4-651C-4481-9749-F423C0AEF5AE}" type="pres">
      <dgm:prSet presAssocID="{E004874E-2B66-4C0D-B7A7-C29159BAB24A}" presName="topConnNode2" presStyleLbl="node3" presStyleIdx="0" presStyleCnt="0"/>
      <dgm:spPr/>
    </dgm:pt>
    <dgm:pt modelId="{EC68D90D-60EB-444C-83D8-DFA1D01EC325}" type="pres">
      <dgm:prSet presAssocID="{E004874E-2B66-4C0D-B7A7-C29159BAB24A}" presName="hierChild4" presStyleCnt="0"/>
      <dgm:spPr/>
    </dgm:pt>
    <dgm:pt modelId="{3BD0BB46-38E6-4C92-A45E-611F91812487}" type="pres">
      <dgm:prSet presAssocID="{E004874E-2B66-4C0D-B7A7-C29159BAB24A}" presName="hierChild5" presStyleCnt="0"/>
      <dgm:spPr/>
    </dgm:pt>
    <dgm:pt modelId="{FFE0A85B-F61E-4795-9E42-C84514ADD7B1}" type="pres">
      <dgm:prSet presAssocID="{60071551-F6BE-439C-BA8F-F2F7A050D551}" presName="Name28" presStyleLbl="parChTrans1D3" presStyleIdx="4" presStyleCnt="6" custSzX="3522077"/>
      <dgm:spPr/>
    </dgm:pt>
    <dgm:pt modelId="{B98E5BEB-9E8F-4441-9B39-4D77404AACEB}" type="pres">
      <dgm:prSet presAssocID="{989105E3-4D9C-41CA-B63E-9AFFC39DF019}" presName="hierRoot2" presStyleCnt="0">
        <dgm:presLayoutVars>
          <dgm:hierBranch val="init"/>
        </dgm:presLayoutVars>
      </dgm:prSet>
      <dgm:spPr/>
    </dgm:pt>
    <dgm:pt modelId="{F895209A-26DB-44B3-B049-FCA7F1B0D8BE}" type="pres">
      <dgm:prSet presAssocID="{989105E3-4D9C-41CA-B63E-9AFFC39DF019}" presName="rootComposite2" presStyleCnt="0"/>
      <dgm:spPr/>
    </dgm:pt>
    <dgm:pt modelId="{EE0903B2-8ECC-44D8-878C-BDFE7CECD092}" type="pres">
      <dgm:prSet presAssocID="{989105E3-4D9C-41CA-B63E-9AFFC39DF019}" presName="rootText2" presStyleLbl="alignAcc1" presStyleIdx="0" presStyleCnt="0" custScaleX="206827" custLinFactX="-183218" custLinFactNeighborX="-200000" custLinFactNeighborY="34165">
        <dgm:presLayoutVars>
          <dgm:chPref val="3"/>
        </dgm:presLayoutVars>
      </dgm:prSet>
      <dgm:spPr/>
    </dgm:pt>
    <dgm:pt modelId="{DC524CF7-B44B-4FD8-9CFE-5E102CC04ED0}" type="pres">
      <dgm:prSet presAssocID="{989105E3-4D9C-41CA-B63E-9AFFC39DF019}" presName="topArc2" presStyleLbl="parChTrans1D1" presStyleIdx="42" presStyleCnt="46"/>
      <dgm:spPr/>
    </dgm:pt>
    <dgm:pt modelId="{90A6C064-392A-456B-B50D-75E8A437CCAB}" type="pres">
      <dgm:prSet presAssocID="{989105E3-4D9C-41CA-B63E-9AFFC39DF019}" presName="bottomArc2" presStyleLbl="parChTrans1D1" presStyleIdx="43" presStyleCnt="46"/>
      <dgm:spPr/>
    </dgm:pt>
    <dgm:pt modelId="{8B6310F3-3AF5-475B-A59A-5C452C23B149}" type="pres">
      <dgm:prSet presAssocID="{989105E3-4D9C-41CA-B63E-9AFFC39DF019}" presName="topConnNode2" presStyleLbl="node3" presStyleIdx="0" presStyleCnt="0"/>
      <dgm:spPr/>
    </dgm:pt>
    <dgm:pt modelId="{BE68EA86-39C0-410B-9426-9016E04486F6}" type="pres">
      <dgm:prSet presAssocID="{989105E3-4D9C-41CA-B63E-9AFFC39DF019}" presName="hierChild4" presStyleCnt="0"/>
      <dgm:spPr/>
    </dgm:pt>
    <dgm:pt modelId="{E76F74E5-7A04-47FD-A5DD-30C2E9780510}" type="pres">
      <dgm:prSet presAssocID="{989105E3-4D9C-41CA-B63E-9AFFC39DF019}" presName="hierChild5" presStyleCnt="0"/>
      <dgm:spPr/>
    </dgm:pt>
    <dgm:pt modelId="{CF45CF75-9182-4320-9255-FBDD23B30F75}" type="pres">
      <dgm:prSet presAssocID="{90CA7F5A-0FE2-4A87-984B-46287D06D3DF}" presName="Name28" presStyleLbl="parChTrans1D3" presStyleIdx="5" presStyleCnt="6" custSzX="10566233"/>
      <dgm:spPr/>
    </dgm:pt>
    <dgm:pt modelId="{C5A4F3D7-04F1-417C-8E30-AF26AE1AB74F}" type="pres">
      <dgm:prSet presAssocID="{F6FF4500-EDEB-4F8D-ABEB-854A54A37572}" presName="hierRoot2" presStyleCnt="0">
        <dgm:presLayoutVars>
          <dgm:hierBranch val="init"/>
        </dgm:presLayoutVars>
      </dgm:prSet>
      <dgm:spPr/>
    </dgm:pt>
    <dgm:pt modelId="{C7EAB484-77C9-4D79-A5D6-C3E97241F017}" type="pres">
      <dgm:prSet presAssocID="{F6FF4500-EDEB-4F8D-ABEB-854A54A37572}" presName="rootComposite2" presStyleCnt="0"/>
      <dgm:spPr/>
    </dgm:pt>
    <dgm:pt modelId="{23C86FA1-E723-4C83-934D-8607030F1CB0}" type="pres">
      <dgm:prSet presAssocID="{F6FF4500-EDEB-4F8D-ABEB-854A54A37572}" presName="rootText2" presStyleLbl="alignAcc1" presStyleIdx="0" presStyleCnt="0" custScaleX="206827" custLinFactNeighborX="33331" custLinFactNeighborY="31885">
        <dgm:presLayoutVars>
          <dgm:chPref val="3"/>
        </dgm:presLayoutVars>
      </dgm:prSet>
      <dgm:spPr/>
    </dgm:pt>
    <dgm:pt modelId="{9593AFDA-359F-49A8-840A-7F0FFA7933EB}" type="pres">
      <dgm:prSet presAssocID="{F6FF4500-EDEB-4F8D-ABEB-854A54A37572}" presName="topArc2" presStyleLbl="parChTrans1D1" presStyleIdx="44" presStyleCnt="46"/>
      <dgm:spPr/>
    </dgm:pt>
    <dgm:pt modelId="{6A50C899-7144-4162-A0FA-1028B687DA34}" type="pres">
      <dgm:prSet presAssocID="{F6FF4500-EDEB-4F8D-ABEB-854A54A37572}" presName="bottomArc2" presStyleLbl="parChTrans1D1" presStyleIdx="45" presStyleCnt="46"/>
      <dgm:spPr/>
    </dgm:pt>
    <dgm:pt modelId="{9D73D9CC-A225-4C7E-AF32-93C150F7A9DE}" type="pres">
      <dgm:prSet presAssocID="{F6FF4500-EDEB-4F8D-ABEB-854A54A37572}" presName="topConnNode2" presStyleLbl="node3" presStyleIdx="0" presStyleCnt="0"/>
      <dgm:spPr/>
    </dgm:pt>
    <dgm:pt modelId="{5E9DA886-BB26-4079-A666-A06B25B46509}" type="pres">
      <dgm:prSet presAssocID="{F6FF4500-EDEB-4F8D-ABEB-854A54A37572}" presName="hierChild4" presStyleCnt="0"/>
      <dgm:spPr/>
    </dgm:pt>
    <dgm:pt modelId="{534676F0-0907-4A32-B254-843F0A205F3B}" type="pres">
      <dgm:prSet presAssocID="{F6FF4500-EDEB-4F8D-ABEB-854A54A37572}" presName="hierChild5" presStyleCnt="0"/>
      <dgm:spPr/>
    </dgm:pt>
    <dgm:pt modelId="{00B91BE6-3441-4B4F-9A71-6759932486B5}" type="pres">
      <dgm:prSet presAssocID="{A5EC3E1D-64A8-40B1-B74C-057CFC99C2FA}" presName="hierChild5" presStyleCnt="0"/>
      <dgm:spPr/>
    </dgm:pt>
    <dgm:pt modelId="{137F7B56-765A-4434-9B96-FBD6CD0F7C58}" type="pres">
      <dgm:prSet presAssocID="{2BF5756D-0A00-4583-85BE-BEBD7BEC2B33}" presName="hierChild3" presStyleCnt="0"/>
      <dgm:spPr/>
    </dgm:pt>
  </dgm:ptLst>
  <dgm:cxnLst>
    <dgm:cxn modelId="{6094AA03-4EAA-46C9-AC8A-3AE5B96EFA6B}" type="presOf" srcId="{2358258F-8962-4473-80B0-4A4D550D9A98}" destId="{98CCAF42-B1A2-451C-BDE4-9DF5101465C9}" srcOrd="0" destOrd="0" presId="urn:microsoft.com/office/officeart/2008/layout/HalfCircleOrganizationChart"/>
    <dgm:cxn modelId="{6DCF570F-87FA-4BCF-A995-A4453D9690EF}" type="presOf" srcId="{D3A37D13-86F4-4371-B317-7BDA5E94E943}" destId="{30A0F0AC-3DA7-4DA8-AB11-2857B7B70419}" srcOrd="1" destOrd="0" presId="urn:microsoft.com/office/officeart/2008/layout/HalfCircleOrganizationChart"/>
    <dgm:cxn modelId="{98B70510-8A9C-43ED-A82C-5ECE3D3521D3}" type="presOf" srcId="{FF099EF7-321E-45BF-AED6-CB0900C8341A}" destId="{AABB3C95-FBD6-448D-9289-324E523F0646}" srcOrd="1" destOrd="0" presId="urn:microsoft.com/office/officeart/2008/layout/HalfCircleOrganizationChart"/>
    <dgm:cxn modelId="{0272E413-FE4A-4BAD-945C-9D04A854E70F}" type="presOf" srcId="{43ED824B-A688-416E-970C-C7DA47D2F345}" destId="{B99405A2-8382-44F6-9DC6-53939596A47B}" srcOrd="1" destOrd="0" presId="urn:microsoft.com/office/officeart/2008/layout/HalfCircleOrganizationChart"/>
    <dgm:cxn modelId="{80E10417-6251-455F-85CC-5C03A0E7D71C}" srcId="{2358258F-8962-4473-80B0-4A4D550D9A98}" destId="{B22B752C-BA5F-4681-845D-08FB8A548421}" srcOrd="0" destOrd="0" parTransId="{EC64F6EF-3FE9-4C7E-83CF-6F604EE84DFA}" sibTransId="{59674DD3-6DD5-4A34-AB1C-9688712AA299}"/>
    <dgm:cxn modelId="{19FB8319-E0F1-473E-A51F-9047C5483D01}" type="presOf" srcId="{2BF5756D-0A00-4583-85BE-BEBD7BEC2B33}" destId="{DC5377EF-687D-4B57-AD0F-FB02C67BABF4}" srcOrd="1" destOrd="0" presId="urn:microsoft.com/office/officeart/2008/layout/HalfCircleOrganizationChart"/>
    <dgm:cxn modelId="{81FB691A-8F7C-456D-8404-B8A2DB026F2E}" srcId="{6662A6CD-98A9-474B-8AAC-777AAEF99895}" destId="{888B41C7-543E-4D8E-AF1F-5A71E67D8C1B}" srcOrd="0" destOrd="0" parTransId="{E921A5AE-C550-4E6C-998F-D0F79DAE2243}" sibTransId="{0B8F2734-D4C1-42E5-8690-B40F6B4761F8}"/>
    <dgm:cxn modelId="{9E2A021F-12C3-476F-8FB1-D956E86A1B4A}" type="presOf" srcId="{A5EC3E1D-64A8-40B1-B74C-057CFC99C2FA}" destId="{63D48509-F2FE-4255-B4F0-2EB0CAC0ECA1}" srcOrd="0" destOrd="0" presId="urn:microsoft.com/office/officeart/2008/layout/HalfCircleOrganizationChart"/>
    <dgm:cxn modelId="{DA015F20-3BA3-4B2C-8FD3-D3C233B09744}" type="presOf" srcId="{6662A6CD-98A9-474B-8AAC-777AAEF99895}" destId="{E712E523-DDCB-4DFE-8848-61247347B7BC}" srcOrd="0" destOrd="0" presId="urn:microsoft.com/office/officeart/2008/layout/HalfCircleOrganizationChart"/>
    <dgm:cxn modelId="{87368D20-8638-4217-AD6B-9C3F408F9E79}" type="presOf" srcId="{2358258F-8962-4473-80B0-4A4D550D9A98}" destId="{E114B1D4-7DDA-46CA-84D7-DB0EE3F4AD14}" srcOrd="1" destOrd="0" presId="urn:microsoft.com/office/officeart/2008/layout/HalfCircleOrganizationChart"/>
    <dgm:cxn modelId="{F2B1A421-B455-433A-BF32-7AA31AEF5994}" type="presOf" srcId="{DE416E60-CF12-4738-8056-F98A479FE49F}" destId="{59238759-0C19-4FD2-90D1-0320E97431AA}" srcOrd="0" destOrd="0" presId="urn:microsoft.com/office/officeart/2008/layout/HalfCircleOrganizationChart"/>
    <dgm:cxn modelId="{E170C02F-CEC1-4B8A-9D2A-6DCB486E2D06}" type="presOf" srcId="{396A7383-D9B4-4304-8B32-78C675C30257}" destId="{1A24D055-CC73-48CA-B60D-05A7F2F35D1A}" srcOrd="0" destOrd="0" presId="urn:microsoft.com/office/officeart/2008/layout/HalfCircleOrganizationChart"/>
    <dgm:cxn modelId="{7BDF5C31-6F81-4052-A9B9-474880ED2138}" srcId="{2BF5756D-0A00-4583-85BE-BEBD7BEC2B33}" destId="{A5EC3E1D-64A8-40B1-B74C-057CFC99C2FA}" srcOrd="0" destOrd="0" parTransId="{DA33CED9-7F5C-43A2-91BD-A211EFF5AB08}" sibTransId="{14BB3025-65B5-4B87-BD42-9B10026FF8A8}"/>
    <dgm:cxn modelId="{BE809731-F202-4CEF-9920-D6DCAC6B1CE6}" srcId="{A5EC3E1D-64A8-40B1-B74C-057CFC99C2FA}" destId="{F6FF4500-EDEB-4F8D-ABEB-854A54A37572}" srcOrd="5" destOrd="0" parTransId="{90CA7F5A-0FE2-4A87-984B-46287D06D3DF}" sibTransId="{E991C39C-80FD-47E2-84E3-F8666079C24C}"/>
    <dgm:cxn modelId="{3CB3C734-A60C-40EA-9626-DAB7DF1B6E8E}" type="presOf" srcId="{60071551-F6BE-439C-BA8F-F2F7A050D551}" destId="{FFE0A85B-F61E-4795-9E42-C84514ADD7B1}" srcOrd="0" destOrd="0" presId="urn:microsoft.com/office/officeart/2008/layout/HalfCircleOrganizationChart"/>
    <dgm:cxn modelId="{B7A2A136-31AA-451F-84B0-F9D080E91954}" srcId="{FF099EF7-321E-45BF-AED6-CB0900C8341A}" destId="{396A7383-D9B4-4304-8B32-78C675C30257}" srcOrd="0" destOrd="0" parTransId="{63879560-0422-45CB-8864-A8F90043E6DC}" sibTransId="{036C305C-2D32-4A0F-BFCC-1FD9FF710A6A}"/>
    <dgm:cxn modelId="{98272939-6EB7-44C7-AD4D-4C03F6589210}" srcId="{0518F379-9B76-4D24-9528-ABF29A5CC0F7}" destId="{FF099EF7-321E-45BF-AED6-CB0900C8341A}" srcOrd="2" destOrd="0" parTransId="{77A2F5FD-58D1-4D68-BCF2-D7F56AB792AB}" sibTransId="{46290DE6-CD0C-4A93-A40F-C405E9AA9A19}"/>
    <dgm:cxn modelId="{F9C0AE3A-9BB1-4AEF-A7CE-80DA9ECC11A7}" type="presOf" srcId="{5E5B7B96-2CDB-4DBE-BD1E-B6804DEF3F33}" destId="{C82054BF-6176-42D4-9C38-A21A6439DC1B}" srcOrd="0" destOrd="0" presId="urn:microsoft.com/office/officeart/2008/layout/HalfCircleOrganizationChart"/>
    <dgm:cxn modelId="{8154BC3D-38E3-4A32-A9EA-1082214217E0}" type="presOf" srcId="{4C92F456-083A-4EE9-9818-542DD07BD9A8}" destId="{754F33F4-E9BE-47AA-AB55-BA9490D1C832}" srcOrd="1" destOrd="0" presId="urn:microsoft.com/office/officeart/2008/layout/HalfCircleOrganizationChart"/>
    <dgm:cxn modelId="{7D10043E-83F8-403D-A8FF-7A1CD9A0D0A2}" type="presOf" srcId="{572B536B-7A00-4A90-BE9D-868EC6603298}" destId="{DE716BBC-1D1B-4C84-8DA6-1AF4DCF70830}" srcOrd="0" destOrd="0" presId="urn:microsoft.com/office/officeart/2008/layout/HalfCircleOrganizationChart"/>
    <dgm:cxn modelId="{B1D0F43F-0415-43D9-AD9A-5B241373F2F2}" type="presOf" srcId="{6EA1F4CD-0708-4339-A47D-25F76AEDB4DB}" destId="{3D04F08B-E71F-4035-A63A-AB02509AEB98}" srcOrd="0" destOrd="0" presId="urn:microsoft.com/office/officeart/2008/layout/HalfCircleOrganizationChart"/>
    <dgm:cxn modelId="{1DE59C40-EF14-4CC7-88A6-3ACFDE4D3254}" srcId="{49005848-044A-4BD9-A67A-062275B8087B}" destId="{6662A6CD-98A9-474B-8AAC-777AAEF99895}" srcOrd="0" destOrd="0" parTransId="{2A747E0C-965A-4799-91ED-C6729C281AB3}" sibTransId="{3827242E-6BEB-4699-A101-81E3D4A2522C}"/>
    <dgm:cxn modelId="{B9A3B35C-618D-462F-B342-63B221545606}" type="presOf" srcId="{888B41C7-543E-4D8E-AF1F-5A71E67D8C1B}" destId="{30FA12B4-B028-4D97-9FED-C8BF5645C20A}" srcOrd="1" destOrd="0" presId="urn:microsoft.com/office/officeart/2008/layout/HalfCircleOrganizationChart"/>
    <dgm:cxn modelId="{A1637361-D77A-47AC-96D6-95E20F085FAC}" type="presOf" srcId="{77A2F5FD-58D1-4D68-BCF2-D7F56AB792AB}" destId="{509FEE81-579E-46AF-916F-0B1247852F9A}" srcOrd="0" destOrd="0" presId="urn:microsoft.com/office/officeart/2008/layout/HalfCircleOrganizationChart"/>
    <dgm:cxn modelId="{4F8A2062-B4B5-4C11-9575-CE79A008B3D9}" type="presOf" srcId="{F6A84389-7479-4671-AFAB-22C86A1013C3}" destId="{A48905BD-A639-42B8-9EA9-AC647CE7CE23}" srcOrd="1" destOrd="0" presId="urn:microsoft.com/office/officeart/2008/layout/HalfCircleOrganizationChart"/>
    <dgm:cxn modelId="{F6488762-2242-4F42-BE62-D518A77859FF}" type="presOf" srcId="{F6FF4500-EDEB-4F8D-ABEB-854A54A37572}" destId="{23C86FA1-E723-4C83-934D-8607030F1CB0}" srcOrd="0" destOrd="0" presId="urn:microsoft.com/office/officeart/2008/layout/HalfCircleOrganizationChart"/>
    <dgm:cxn modelId="{EAD18862-AB10-40F3-B14E-6BAE06941579}" type="presOf" srcId="{93D08410-1050-49DA-8A78-96FC6CCB5E39}" destId="{BE57943B-25B6-41CE-AFAF-C0A663C95FCF}" srcOrd="0" destOrd="0" presId="urn:microsoft.com/office/officeart/2008/layout/HalfCircleOrganizationChart"/>
    <dgm:cxn modelId="{7CA05067-6C5D-437B-AF75-6575FC967785}" type="presOf" srcId="{C13204FB-EFF6-425A-B2CB-71E391344348}" destId="{A246648C-EDC0-4571-8679-72F2B0857206}" srcOrd="0" destOrd="0" presId="urn:microsoft.com/office/officeart/2008/layout/HalfCircleOrganizationChart"/>
    <dgm:cxn modelId="{88BE4A4A-885C-42DA-AC77-824EF3B5CDF7}" srcId="{5A059123-7559-42F8-A429-2DD037A7FC85}" destId="{2358258F-8962-4473-80B0-4A4D550D9A98}" srcOrd="0" destOrd="0" parTransId="{07AA32BA-7AA3-43B4-8B93-61EBD857F277}" sibTransId="{E109C12B-03F4-4CFA-8C6D-0B580F850EDF}"/>
    <dgm:cxn modelId="{0197D84A-0A0F-4A59-AE56-BE2A0F4F71BD}" srcId="{A5EC3E1D-64A8-40B1-B74C-057CFC99C2FA}" destId="{D34A2C0B-EA3C-435D-ADDE-6E89336EB4B2}" srcOrd="1" destOrd="0" parTransId="{C5102284-C060-4CC5-AF40-5F2D9EECDF74}" sibTransId="{D5220220-ED18-4AA4-85A6-4E3A71F5BDA5}"/>
    <dgm:cxn modelId="{03BBC56B-C243-4901-9292-090F8DA91D2F}" type="presOf" srcId="{68C994DF-3EF1-47C3-88EB-6BB6E9C07902}" destId="{812A0DD2-E440-4C92-AFE0-5D1AF10AF5F5}" srcOrd="0" destOrd="0" presId="urn:microsoft.com/office/officeart/2008/layout/HalfCircleOrganizationChart"/>
    <dgm:cxn modelId="{A2B2E26B-EB9F-4489-8F0B-27E56797CF8D}" type="presOf" srcId="{E004874E-2B66-4C0D-B7A7-C29159BAB24A}" destId="{9785CA84-4EC8-43D2-8BF2-E8BCC60825F6}" srcOrd="0" destOrd="0" presId="urn:microsoft.com/office/officeart/2008/layout/HalfCircleOrganizationChart"/>
    <dgm:cxn modelId="{1A42C06E-040A-4B52-9F9B-9E07D20BE523}" type="presOf" srcId="{49005848-044A-4BD9-A67A-062275B8087B}" destId="{D873D935-1CDB-4F40-90E6-EF32278CEFF4}" srcOrd="1" destOrd="0" presId="urn:microsoft.com/office/officeart/2008/layout/HalfCircleOrganizationChart"/>
    <dgm:cxn modelId="{01B4A66F-E1F0-4A23-B69B-CF35F4D9AD61}" type="presOf" srcId="{43ED824B-A688-416E-970C-C7DA47D2F345}" destId="{1DBA7455-4D4B-4BE2-84AA-72ABBDE71593}" srcOrd="0" destOrd="0" presId="urn:microsoft.com/office/officeart/2008/layout/HalfCircleOrganizationChart"/>
    <dgm:cxn modelId="{EFD12170-A249-453A-BC9B-B62C951BA0E0}" type="presOf" srcId="{677867AE-D383-4741-A19C-212DA7B39248}" destId="{601F3D0F-2BD7-4D30-A7F5-6FC4324928AD}" srcOrd="1" destOrd="0" presId="urn:microsoft.com/office/officeart/2008/layout/HalfCircleOrganizationChart"/>
    <dgm:cxn modelId="{92CD2371-675F-46A3-8E27-D985A723FC57}" type="presOf" srcId="{07AA32BA-7AA3-43B4-8B93-61EBD857F277}" destId="{FA4E80B8-214C-4262-B909-FAFBEAFC4903}" srcOrd="0" destOrd="0" presId="urn:microsoft.com/office/officeart/2008/layout/HalfCircleOrganizationChart"/>
    <dgm:cxn modelId="{E3D77C51-06C8-45F6-862B-4A238C393CCF}" type="presOf" srcId="{5A059123-7559-42F8-A429-2DD037A7FC85}" destId="{9EC6741A-45E8-4388-9E6B-4DA14919A22F}" srcOrd="0" destOrd="0" presId="urn:microsoft.com/office/officeart/2008/layout/HalfCircleOrganizationChart"/>
    <dgm:cxn modelId="{C6A8BF54-04F3-4FCD-A14E-A8AB1EB1E96B}" type="presOf" srcId="{2A747E0C-965A-4799-91ED-C6729C281AB3}" destId="{6779DCDA-3286-415E-A2CA-FE6A69407B23}" srcOrd="0" destOrd="0" presId="urn:microsoft.com/office/officeart/2008/layout/HalfCircleOrganizationChart"/>
    <dgm:cxn modelId="{64C46D59-00EC-41BB-8994-1B088E5A6258}" type="presOf" srcId="{888B41C7-543E-4D8E-AF1F-5A71E67D8C1B}" destId="{E2D42420-7EFB-4B7C-885C-9C65DAE65C88}" srcOrd="0" destOrd="0" presId="urn:microsoft.com/office/officeart/2008/layout/HalfCircleOrganizationChart"/>
    <dgm:cxn modelId="{E26AE659-F7C1-4553-812B-E24D5E92E86F}" srcId="{677867AE-D383-4741-A19C-212DA7B39248}" destId="{5A059123-7559-42F8-A429-2DD037A7FC85}" srcOrd="0" destOrd="0" parTransId="{7CBB8AA7-F18D-423C-8EAB-0B7075F294D5}" sibTransId="{691E55BB-F63B-40CA-A7AC-84D054BDA90E}"/>
    <dgm:cxn modelId="{27CA345A-4F05-4A25-A243-697A608D0CF7}" type="presOf" srcId="{FF099EF7-321E-45BF-AED6-CB0900C8341A}" destId="{13CF9E0F-BE32-4CF6-9A36-26AE25ED329B}" srcOrd="0" destOrd="0" presId="urn:microsoft.com/office/officeart/2008/layout/HalfCircleOrganizationChart"/>
    <dgm:cxn modelId="{78AF467B-62C0-4E46-AFA9-1A2DE67D4D93}" type="presOf" srcId="{4B5CF899-AC07-4E2E-A9B9-41882CAE407A}" destId="{BBD83599-1676-4D2A-834A-B73C668B9C63}" srcOrd="0" destOrd="0" presId="urn:microsoft.com/office/officeart/2008/layout/HalfCircleOrganizationChart"/>
    <dgm:cxn modelId="{FF00C97B-6FF6-47E8-BAAC-D3074D021ECD}" type="presOf" srcId="{F6A84389-7479-4671-AFAB-22C86A1013C3}" destId="{CB7C2380-9C41-4FA5-885C-89E8EEC7E6C7}" srcOrd="0" destOrd="0" presId="urn:microsoft.com/office/officeart/2008/layout/HalfCircleOrganizationChart"/>
    <dgm:cxn modelId="{0F95647E-B9C1-4BAF-8283-48DFA58F4582}" type="presOf" srcId="{989105E3-4D9C-41CA-B63E-9AFFC39DF019}" destId="{EE0903B2-8ECC-44D8-878C-BDFE7CECD092}" srcOrd="0" destOrd="0" presId="urn:microsoft.com/office/officeart/2008/layout/HalfCircleOrganizationChart"/>
    <dgm:cxn modelId="{8BABF57F-ABE6-4843-AB43-ACF2C0744CE0}" type="presOf" srcId="{7CBB8AA7-F18D-423C-8EAB-0B7075F294D5}" destId="{01BA7A0F-F00E-4E70-B014-5EFD665C6F30}" srcOrd="0" destOrd="0" presId="urn:microsoft.com/office/officeart/2008/layout/HalfCircleOrganizationChart"/>
    <dgm:cxn modelId="{75B55C80-6FAE-4643-93B8-476DB2F1DCDF}" type="presOf" srcId="{8BE15F60-AC23-42C2-B1B2-C05367E5646B}" destId="{3A5784C0-6DEE-464E-8D41-931F150DFAA5}" srcOrd="0" destOrd="0" presId="urn:microsoft.com/office/officeart/2008/layout/HalfCircleOrganizationChart"/>
    <dgm:cxn modelId="{DCE22583-F741-428A-9B26-ADF8D0ABBFF2}" type="presOf" srcId="{0518F379-9B76-4D24-9528-ABF29A5CC0F7}" destId="{20DA4470-A87C-4E54-B7D9-7FC943BCA5CE}" srcOrd="0" destOrd="0" presId="urn:microsoft.com/office/officeart/2008/layout/HalfCircleOrganizationChart"/>
    <dgm:cxn modelId="{90A3CF83-0B58-409C-A97F-793932E5D2BC}" type="presOf" srcId="{329451DC-E8B7-4A97-AB1B-92E6CCB777BA}" destId="{94EE40A2-7833-49F3-A90F-E2DC813591F6}" srcOrd="0" destOrd="0" presId="urn:microsoft.com/office/officeart/2008/layout/HalfCircleOrganizationChart"/>
    <dgm:cxn modelId="{D0721C84-4DF0-4C73-8CE9-68A1DFF57E65}" type="presOf" srcId="{49005848-044A-4BD9-A67A-062275B8087B}" destId="{5B41C874-53AC-4931-8854-C9FF036BEF74}" srcOrd="0" destOrd="0" presId="urn:microsoft.com/office/officeart/2008/layout/HalfCircleOrganizationChart"/>
    <dgm:cxn modelId="{506AFC87-440F-4B97-BB36-5560E0B51BB4}" type="presOf" srcId="{D3A37D13-86F4-4371-B317-7BDA5E94E943}" destId="{3D1CA140-815F-4A03-AC99-FE3B3524C36B}" srcOrd="0" destOrd="0" presId="urn:microsoft.com/office/officeart/2008/layout/HalfCircleOrganizationChart"/>
    <dgm:cxn modelId="{6A73B088-22FA-46F9-85CA-93AF396DBC60}" type="presOf" srcId="{B22B752C-BA5F-4681-845D-08FB8A548421}" destId="{4DFF8DA2-0703-48F3-8668-1AD439277754}" srcOrd="1" destOrd="0" presId="urn:microsoft.com/office/officeart/2008/layout/HalfCircleOrganizationChart"/>
    <dgm:cxn modelId="{F52CDA89-DC79-44F4-95E2-07AC9C238714}" type="presOf" srcId="{6141C92E-46AE-46B5-AF66-AF0472085146}" destId="{FBEFD359-233A-4D13-9212-D2227173535A}" srcOrd="0" destOrd="0" presId="urn:microsoft.com/office/officeart/2008/layout/HalfCircleOrganizationChart"/>
    <dgm:cxn modelId="{7255038A-CF46-46EB-8FB6-CC604ECF52EF}" type="presOf" srcId="{677867AE-D383-4741-A19C-212DA7B39248}" destId="{327A0128-35EB-423E-91E2-BF1416A787E8}" srcOrd="0" destOrd="0" presId="urn:microsoft.com/office/officeart/2008/layout/HalfCircleOrganizationChart"/>
    <dgm:cxn modelId="{F5AA3D92-2AAB-49DF-B65F-482F45AD9E10}" type="presOf" srcId="{90CA7F5A-0FE2-4A87-984B-46287D06D3DF}" destId="{CF45CF75-9182-4320-9255-FBDD23B30F75}" srcOrd="0" destOrd="0" presId="urn:microsoft.com/office/officeart/2008/layout/HalfCircleOrganizationChart"/>
    <dgm:cxn modelId="{0A03C992-0312-4B71-9B22-719EC78EA5A2}" type="presOf" srcId="{D34A2C0B-EA3C-435D-ADDE-6E89336EB4B2}" destId="{AA8CF0E2-FB64-426A-AC1A-38A14B715289}" srcOrd="0" destOrd="0" presId="urn:microsoft.com/office/officeart/2008/layout/HalfCircleOrganizationChart"/>
    <dgm:cxn modelId="{B05B5D94-A36B-4519-B2D2-A5C0BEBEA321}" type="presOf" srcId="{396A7383-D9B4-4304-8B32-78C675C30257}" destId="{90241CC1-7C92-461A-B0B1-B4ECF55CEB3B}" srcOrd="1" destOrd="0" presId="urn:microsoft.com/office/officeart/2008/layout/HalfCircleOrganizationChart"/>
    <dgm:cxn modelId="{0213F996-2A43-4352-9C19-C6B18D0AFEC9}" type="presOf" srcId="{5A059123-7559-42F8-A429-2DD037A7FC85}" destId="{E96D2E41-5DCC-48F2-97B6-E6D3667653AE}" srcOrd="1" destOrd="0" presId="urn:microsoft.com/office/officeart/2008/layout/HalfCircleOrganizationChart"/>
    <dgm:cxn modelId="{0A8A219F-8137-4A7D-BD4C-4DFD5F698842}" type="presOf" srcId="{4C92F456-083A-4EE9-9818-542DD07BD9A8}" destId="{BBCBB9F0-3C34-4A2B-9577-8EB781AF3950}" srcOrd="0" destOrd="0" presId="urn:microsoft.com/office/officeart/2008/layout/HalfCircleOrganizationChart"/>
    <dgm:cxn modelId="{34FB7CA0-960D-441E-9EEA-951AFBCEB2D3}" type="presOf" srcId="{47B533FB-D777-4CB3-AEEE-B4B43C5587D3}" destId="{446AD531-3A99-4DBE-8253-A66E4E41E54F}" srcOrd="0" destOrd="0" presId="urn:microsoft.com/office/officeart/2008/layout/HalfCircleOrganizationChart"/>
    <dgm:cxn modelId="{6783FDA4-8AE5-4D94-8099-D1B9C6E8017A}" srcId="{A5EC3E1D-64A8-40B1-B74C-057CFC99C2FA}" destId="{E004874E-2B66-4C0D-B7A7-C29159BAB24A}" srcOrd="3" destOrd="0" parTransId="{C13204FB-EFF6-425A-B2CB-71E391344348}" sibTransId="{84935EF1-D6FB-452A-AF1D-20014689D8F5}"/>
    <dgm:cxn modelId="{6E613DA7-7C78-4986-ADE7-D172C2E882BC}" type="presOf" srcId="{C5102284-C060-4CC5-AF40-5F2D9EECDF74}" destId="{41FDE5D9-B291-4801-9786-E7C3CDBB1C4D}" srcOrd="0" destOrd="0" presId="urn:microsoft.com/office/officeart/2008/layout/HalfCircleOrganizationChart"/>
    <dgm:cxn modelId="{FE43DAA9-16E8-4FA7-A9B3-F6365B7C8537}" srcId="{6EA1F4CD-0708-4339-A47D-25F76AEDB4DB}" destId="{2BF5756D-0A00-4583-85BE-BEBD7BEC2B33}" srcOrd="0" destOrd="0" parTransId="{24E5A49C-F4F2-4268-8257-E47579E56F59}" sibTransId="{0D7D2BE5-A0D9-4B5C-8298-775DF77AD51F}"/>
    <dgm:cxn modelId="{8D836EAA-AE95-41F2-9474-73941C0C1213}" srcId="{396A7383-D9B4-4304-8B32-78C675C30257}" destId="{47B533FB-D777-4CB3-AEEE-B4B43C5587D3}" srcOrd="0" destOrd="0" parTransId="{572B536B-7A00-4A90-BE9D-868EC6603298}" sibTransId="{05AAA73D-BDEC-4E40-BAAE-2B51C7C7D5FE}"/>
    <dgm:cxn modelId="{C75AC8AB-FCD0-4D67-976D-027D079FBB7E}" type="presOf" srcId="{47B533FB-D777-4CB3-AEEE-B4B43C5587D3}" destId="{6406A4F0-FF46-48B5-9C81-5074D25C2BF4}" srcOrd="1" destOrd="0" presId="urn:microsoft.com/office/officeart/2008/layout/HalfCircleOrganizationChart"/>
    <dgm:cxn modelId="{752CEFB0-50B2-45A4-AB07-CAE9E4412F8E}" type="presOf" srcId="{F6FF4500-EDEB-4F8D-ABEB-854A54A37572}" destId="{9D73D9CC-A225-4C7E-AF32-93C150F7A9DE}" srcOrd="1" destOrd="0" presId="urn:microsoft.com/office/officeart/2008/layout/HalfCircleOrganizationChart"/>
    <dgm:cxn modelId="{FDC2DFB1-16CA-4758-AA58-5B763DD3A66C}" type="presOf" srcId="{EC64F6EF-3FE9-4C7E-83CF-6F604EE84DFA}" destId="{EB65DBB6-923E-47E6-9897-0ACE06F79B31}" srcOrd="0" destOrd="0" presId="urn:microsoft.com/office/officeart/2008/layout/HalfCircleOrganizationChart"/>
    <dgm:cxn modelId="{870B0BB8-BB7F-4EF5-BDAD-B662CCF98979}" type="presOf" srcId="{B22B752C-BA5F-4681-845D-08FB8A548421}" destId="{213952AB-873B-4336-839C-A0523BA7442C}" srcOrd="0" destOrd="0" presId="urn:microsoft.com/office/officeart/2008/layout/HalfCircleOrganizationChart"/>
    <dgm:cxn modelId="{6F0377BB-8D43-4C90-846E-99D061915CE7}" srcId="{0518F379-9B76-4D24-9528-ABF29A5CC0F7}" destId="{677867AE-D383-4741-A19C-212DA7B39248}" srcOrd="1" destOrd="0" parTransId="{8BE15F60-AC23-42C2-B1B2-C05367E5646B}" sibTransId="{BE18F588-8385-45F5-A5A3-006B4ED2851B}"/>
    <dgm:cxn modelId="{3E35ADBB-DF73-4DDA-8B33-B770DDFAC861}" type="presOf" srcId="{AF463466-C3C8-4435-81BF-37246593A4DC}" destId="{A7FEF6A6-91B3-4637-8ED5-ED6232A3E6C9}" srcOrd="1" destOrd="0" presId="urn:microsoft.com/office/officeart/2008/layout/HalfCircleOrganizationChart"/>
    <dgm:cxn modelId="{121FD0C0-474E-4E7F-9072-7C99AEF77048}" srcId="{0518F379-9B76-4D24-9528-ABF29A5CC0F7}" destId="{F6A84389-7479-4671-AFAB-22C86A1013C3}" srcOrd="0" destOrd="0" parTransId="{5E5B7B96-2CDB-4DBE-BD1E-B6804DEF3F33}" sibTransId="{C6A80A7F-77F7-4D7F-A182-4E9EE385A904}"/>
    <dgm:cxn modelId="{F29987C7-9393-4B30-8616-D682AAD6D18E}" type="presOf" srcId="{989105E3-4D9C-41CA-B63E-9AFFC39DF019}" destId="{8B6310F3-3AF5-475B-A59A-5C452C23B149}" srcOrd="1" destOrd="0" presId="urn:microsoft.com/office/officeart/2008/layout/HalfCircleOrganizationChart"/>
    <dgm:cxn modelId="{B1E682C8-C41F-4A29-B029-4A865C15B18C}" srcId="{A5EC3E1D-64A8-40B1-B74C-057CFC99C2FA}" destId="{989105E3-4D9C-41CA-B63E-9AFFC39DF019}" srcOrd="4" destOrd="0" parTransId="{60071551-F6BE-439C-BA8F-F2F7A050D551}" sibTransId="{1FBDA84E-D43E-4E4F-BFD4-B593D52393FD}"/>
    <dgm:cxn modelId="{8289C4C8-BE54-494F-A2ED-9BF26FF51C6F}" type="presOf" srcId="{A5EC3E1D-64A8-40B1-B74C-057CFC99C2FA}" destId="{1652B184-2B8D-4B69-B939-4FBC700CC5C3}" srcOrd="1" destOrd="0" presId="urn:microsoft.com/office/officeart/2008/layout/HalfCircleOrganizationChart"/>
    <dgm:cxn modelId="{FE1B0ACA-CDDF-459A-8425-442B62E29918}" srcId="{0518F379-9B76-4D24-9528-ABF29A5CC0F7}" destId="{AF463466-C3C8-4435-81BF-37246593A4DC}" srcOrd="3" destOrd="0" parTransId="{4B5CF899-AC07-4E2E-A9B9-41882CAE407A}" sibTransId="{687EE060-FB96-4F1B-A7DE-AFB98025B60F}"/>
    <dgm:cxn modelId="{6396CBCD-97B0-47A9-837D-2D5E8EBBE8ED}" type="presOf" srcId="{D34A2C0B-EA3C-435D-ADDE-6E89336EB4B2}" destId="{1FD8CB31-C02D-434B-A24E-929ECED8A67E}" srcOrd="1" destOrd="0" presId="urn:microsoft.com/office/officeart/2008/layout/HalfCircleOrganizationChart"/>
    <dgm:cxn modelId="{931D3FD1-73E9-46D4-A4A4-264289A2D50E}" type="presOf" srcId="{DBEFC97E-74F2-442B-872D-66609FE2333B}" destId="{4FAB4622-CE08-46D9-8A89-DD87E4902826}" srcOrd="1" destOrd="0" presId="urn:microsoft.com/office/officeart/2008/layout/HalfCircleOrganizationChart"/>
    <dgm:cxn modelId="{D29F2ED5-B2EF-4117-B13C-9C374CB6AF32}" type="presOf" srcId="{AF463466-C3C8-4435-81BF-37246593A4DC}" destId="{F2585862-C522-4526-A1AE-794764406517}" srcOrd="0" destOrd="0" presId="urn:microsoft.com/office/officeart/2008/layout/HalfCircleOrganizationChart"/>
    <dgm:cxn modelId="{31B865D9-F5E1-43A6-BC82-D02D6FBC312D}" type="presOf" srcId="{E004874E-2B66-4C0D-B7A7-C29159BAB24A}" destId="{036C3FE4-651C-4481-9749-F423C0AEF5AE}" srcOrd="1" destOrd="0" presId="urn:microsoft.com/office/officeart/2008/layout/HalfCircleOrganizationChart"/>
    <dgm:cxn modelId="{26FDDCD9-9FE5-4EFA-83F2-7927C1D9877A}" srcId="{F6A84389-7479-4671-AFAB-22C86A1013C3}" destId="{49005848-044A-4BD9-A67A-062275B8087B}" srcOrd="0" destOrd="0" parTransId="{1BC2D9E8-5AE6-4046-A24C-14BED480FBCF}" sibTransId="{0B9BE364-A2DD-4105-BF54-F0CFD663FF22}"/>
    <dgm:cxn modelId="{DC6C29E2-CB45-4A25-A817-0402689C31A5}" srcId="{A5EC3E1D-64A8-40B1-B74C-057CFC99C2FA}" destId="{0518F379-9B76-4D24-9528-ABF29A5CC0F7}" srcOrd="2" destOrd="0" parTransId="{DE416E60-CF12-4738-8056-F98A479FE49F}" sibTransId="{BE12FF9A-AA6D-4E26-8169-D66AD7FF6FB4}"/>
    <dgm:cxn modelId="{913FB7E5-7DD6-4595-B6C7-2308D3F2234C}" type="presOf" srcId="{63879560-0422-45CB-8864-A8F90043E6DC}" destId="{1E04F92D-4A7D-4350-8A27-421178CC4BCB}" srcOrd="0" destOrd="0" presId="urn:microsoft.com/office/officeart/2008/layout/HalfCircleOrganizationChart"/>
    <dgm:cxn modelId="{9C5877E9-E957-44E7-B87B-63231383A8BD}" srcId="{43ED824B-A688-416E-970C-C7DA47D2F345}" destId="{DBEFC97E-74F2-442B-872D-66609FE2333B}" srcOrd="0" destOrd="0" parTransId="{6141C92E-46AE-46B5-AF66-AF0472085146}" sibTransId="{993EDA55-C92E-4283-A9B1-6B04D2C3700B}"/>
    <dgm:cxn modelId="{E74FF5E9-DD02-468D-94B8-604C8292D1EA}" type="presOf" srcId="{DBEFC97E-74F2-442B-872D-66609FE2333B}" destId="{7F600D45-A81E-47D1-AB21-731B1A1D1CDD}" srcOrd="0" destOrd="0" presId="urn:microsoft.com/office/officeart/2008/layout/HalfCircleOrganizationChart"/>
    <dgm:cxn modelId="{356376F3-EBA5-4E30-9688-2B1E9BB2EF32}" srcId="{A5EC3E1D-64A8-40B1-B74C-057CFC99C2FA}" destId="{4C92F456-083A-4EE9-9818-542DD07BD9A8}" srcOrd="0" destOrd="0" parTransId="{68C994DF-3EF1-47C3-88EB-6BB6E9C07902}" sibTransId="{A72B6013-8A10-4745-AB96-70A4AEAC7008}"/>
    <dgm:cxn modelId="{4C1277F3-7E4C-4689-9F9A-1A7F7F8F24F1}" type="presOf" srcId="{0518F379-9B76-4D24-9528-ABF29A5CC0F7}" destId="{85FF1437-CFC3-49C3-87B7-2B91D9878042}" srcOrd="1" destOrd="0" presId="urn:microsoft.com/office/officeart/2008/layout/HalfCircleOrganizationChart"/>
    <dgm:cxn modelId="{56CA58F3-B4DF-4970-8F4F-090FC28EBADE}" type="presOf" srcId="{1BC2D9E8-5AE6-4046-A24C-14BED480FBCF}" destId="{4595F606-7151-4259-A682-A4409D6D43CE}" srcOrd="0" destOrd="0" presId="urn:microsoft.com/office/officeart/2008/layout/HalfCircleOrganizationChart"/>
    <dgm:cxn modelId="{137178F8-01F3-49C2-ACA4-A98871A09589}" type="presOf" srcId="{E921A5AE-C550-4E6C-998F-D0F79DAE2243}" destId="{D32E2F9B-C4F8-4BC4-8698-26B67ECD6983}" srcOrd="0" destOrd="0" presId="urn:microsoft.com/office/officeart/2008/layout/HalfCircleOrganizationChart"/>
    <dgm:cxn modelId="{EAB89BF8-CE9D-4F18-BA67-805B30E24082}" type="presOf" srcId="{DA33CED9-7F5C-43A2-91BD-A211EFF5AB08}" destId="{4CAA2922-AAAE-45D4-AF11-BC2F0694CDED}" srcOrd="0" destOrd="0" presId="urn:microsoft.com/office/officeart/2008/layout/HalfCircleOrganizationChart"/>
    <dgm:cxn modelId="{B33A97F9-F93C-4D50-AEB9-6E802C7999B2}" type="presOf" srcId="{2BF5756D-0A00-4583-85BE-BEBD7BEC2B33}" destId="{179517E6-F482-45E3-AEB5-6148D264E641}" srcOrd="0" destOrd="0" presId="urn:microsoft.com/office/officeart/2008/layout/HalfCircleOrganizationChart"/>
    <dgm:cxn modelId="{F8BE1BFB-F746-409B-B79D-CD27690178CB}" srcId="{47B533FB-D777-4CB3-AEEE-B4B43C5587D3}" destId="{D3A37D13-86F4-4371-B317-7BDA5E94E943}" srcOrd="0" destOrd="0" parTransId="{329451DC-E8B7-4A97-AB1B-92E6CCB777BA}" sibTransId="{EE5FCDA7-A066-43DA-A6E0-4687948B5973}"/>
    <dgm:cxn modelId="{B18F41FB-E5BB-4792-A3A8-655465C2D782}" type="presOf" srcId="{6662A6CD-98A9-474B-8AAC-777AAEF99895}" destId="{0D02BE02-29B0-4492-BCEE-09365D12CDEB}" srcOrd="1" destOrd="0" presId="urn:microsoft.com/office/officeart/2008/layout/HalfCircleOrganizationChart"/>
    <dgm:cxn modelId="{02DCCCFB-F080-4126-8FD9-E01A040DC9E7}" srcId="{AF463466-C3C8-4435-81BF-37246593A4DC}" destId="{43ED824B-A688-416E-970C-C7DA47D2F345}" srcOrd="0" destOrd="0" parTransId="{93D08410-1050-49DA-8A78-96FC6CCB5E39}" sibTransId="{1960D2F9-7D33-4F26-B18C-916F09D8E2A2}"/>
    <dgm:cxn modelId="{0F60A4D3-7B44-4102-A560-8F2F24B8F607}" type="presParOf" srcId="{3D04F08B-E71F-4035-A63A-AB02509AEB98}" destId="{2513AA49-8E66-4D64-8E10-1C4AE8BD5435}" srcOrd="0" destOrd="0" presId="urn:microsoft.com/office/officeart/2008/layout/HalfCircleOrganizationChart"/>
    <dgm:cxn modelId="{4FE2D3C7-7C71-4AAD-8ED1-F36BD7BC56B0}" type="presParOf" srcId="{2513AA49-8E66-4D64-8E10-1C4AE8BD5435}" destId="{044A9FC5-950A-41AE-9750-FF431C85D142}" srcOrd="0" destOrd="0" presId="urn:microsoft.com/office/officeart/2008/layout/HalfCircleOrganizationChart"/>
    <dgm:cxn modelId="{BBE48218-C4EF-430A-9B1F-7DF6A46E2408}" type="presParOf" srcId="{044A9FC5-950A-41AE-9750-FF431C85D142}" destId="{179517E6-F482-45E3-AEB5-6148D264E641}" srcOrd="0" destOrd="0" presId="urn:microsoft.com/office/officeart/2008/layout/HalfCircleOrganizationChart"/>
    <dgm:cxn modelId="{BAA4BB73-D892-4D93-9336-65884B56B8FD}" type="presParOf" srcId="{044A9FC5-950A-41AE-9750-FF431C85D142}" destId="{7A44166C-50E9-4818-ABFA-64F61E0DA809}" srcOrd="1" destOrd="0" presId="urn:microsoft.com/office/officeart/2008/layout/HalfCircleOrganizationChart"/>
    <dgm:cxn modelId="{51ABE867-BA85-435B-B608-6511057BCA66}" type="presParOf" srcId="{044A9FC5-950A-41AE-9750-FF431C85D142}" destId="{2FF095BB-CDF3-4438-B637-BC9B8D5E4B03}" srcOrd="2" destOrd="0" presId="urn:microsoft.com/office/officeart/2008/layout/HalfCircleOrganizationChart"/>
    <dgm:cxn modelId="{0A396B3E-63BD-43FF-90BF-630917805BB3}" type="presParOf" srcId="{044A9FC5-950A-41AE-9750-FF431C85D142}" destId="{DC5377EF-687D-4B57-AD0F-FB02C67BABF4}" srcOrd="3" destOrd="0" presId="urn:microsoft.com/office/officeart/2008/layout/HalfCircleOrganizationChart"/>
    <dgm:cxn modelId="{CCB76508-BF2E-42B7-B82C-0F6459942201}" type="presParOf" srcId="{2513AA49-8E66-4D64-8E10-1C4AE8BD5435}" destId="{86606862-AB54-4F86-95B5-24DC06C011A8}" srcOrd="1" destOrd="0" presId="urn:microsoft.com/office/officeart/2008/layout/HalfCircleOrganizationChart"/>
    <dgm:cxn modelId="{E74452EE-9B01-491A-B3AC-6F8ED31DD6E6}" type="presParOf" srcId="{86606862-AB54-4F86-95B5-24DC06C011A8}" destId="{4CAA2922-AAAE-45D4-AF11-BC2F0694CDED}" srcOrd="0" destOrd="0" presId="urn:microsoft.com/office/officeart/2008/layout/HalfCircleOrganizationChart"/>
    <dgm:cxn modelId="{F624B7FB-2EFC-4A22-BFB6-7B92BEECEC73}" type="presParOf" srcId="{86606862-AB54-4F86-95B5-24DC06C011A8}" destId="{6CB31403-8091-45E7-A6FA-4C8F09589DE4}" srcOrd="1" destOrd="0" presId="urn:microsoft.com/office/officeart/2008/layout/HalfCircleOrganizationChart"/>
    <dgm:cxn modelId="{268515E4-AC3F-4728-8E9B-D67DEC611DA4}" type="presParOf" srcId="{6CB31403-8091-45E7-A6FA-4C8F09589DE4}" destId="{8EEE07EC-9B6E-4A45-B4DF-CC515FE0931F}" srcOrd="0" destOrd="0" presId="urn:microsoft.com/office/officeart/2008/layout/HalfCircleOrganizationChart"/>
    <dgm:cxn modelId="{9862C6DD-1B93-41AF-9E2B-3B3CDACE6970}" type="presParOf" srcId="{8EEE07EC-9B6E-4A45-B4DF-CC515FE0931F}" destId="{63D48509-F2FE-4255-B4F0-2EB0CAC0ECA1}" srcOrd="0" destOrd="0" presId="urn:microsoft.com/office/officeart/2008/layout/HalfCircleOrganizationChart"/>
    <dgm:cxn modelId="{28F5A014-7522-40AF-AC96-E8BD5DA90E45}" type="presParOf" srcId="{8EEE07EC-9B6E-4A45-B4DF-CC515FE0931F}" destId="{22763E02-BD4E-42B8-852C-ECC93D02BE99}" srcOrd="1" destOrd="0" presId="urn:microsoft.com/office/officeart/2008/layout/HalfCircleOrganizationChart"/>
    <dgm:cxn modelId="{F4EEAF0D-1A68-42D2-90D6-979B655DB48E}" type="presParOf" srcId="{8EEE07EC-9B6E-4A45-B4DF-CC515FE0931F}" destId="{D042533C-DAD8-45C8-A7C1-9805DBB59691}" srcOrd="2" destOrd="0" presId="urn:microsoft.com/office/officeart/2008/layout/HalfCircleOrganizationChart"/>
    <dgm:cxn modelId="{0F610CED-4A4A-44BC-8FC0-523A1F3651D5}" type="presParOf" srcId="{8EEE07EC-9B6E-4A45-B4DF-CC515FE0931F}" destId="{1652B184-2B8D-4B69-B939-4FBC700CC5C3}" srcOrd="3" destOrd="0" presId="urn:microsoft.com/office/officeart/2008/layout/HalfCircleOrganizationChart"/>
    <dgm:cxn modelId="{B9883AE9-8399-419D-9379-FF306A502D98}" type="presParOf" srcId="{6CB31403-8091-45E7-A6FA-4C8F09589DE4}" destId="{EF313915-A41B-426A-9128-3D3602648032}" srcOrd="1" destOrd="0" presId="urn:microsoft.com/office/officeart/2008/layout/HalfCircleOrganizationChart"/>
    <dgm:cxn modelId="{11028084-DE8E-40A6-823D-4105C1DA68A8}" type="presParOf" srcId="{EF313915-A41B-426A-9128-3D3602648032}" destId="{812A0DD2-E440-4C92-AFE0-5D1AF10AF5F5}" srcOrd="0" destOrd="0" presId="urn:microsoft.com/office/officeart/2008/layout/HalfCircleOrganizationChart"/>
    <dgm:cxn modelId="{C89A2418-3B8A-4C81-9C8A-903B4ED9BD63}" type="presParOf" srcId="{EF313915-A41B-426A-9128-3D3602648032}" destId="{9A1E54B2-78CF-4A72-A20C-16E9539035D8}" srcOrd="1" destOrd="0" presId="urn:microsoft.com/office/officeart/2008/layout/HalfCircleOrganizationChart"/>
    <dgm:cxn modelId="{A75405CC-49D6-47ED-85AF-3ADB91C47D38}" type="presParOf" srcId="{9A1E54B2-78CF-4A72-A20C-16E9539035D8}" destId="{F7D968F5-23B8-4650-AF20-AEFDA55826F2}" srcOrd="0" destOrd="0" presId="urn:microsoft.com/office/officeart/2008/layout/HalfCircleOrganizationChart"/>
    <dgm:cxn modelId="{DE831774-7A7B-4EA6-A521-5F2631018191}" type="presParOf" srcId="{F7D968F5-23B8-4650-AF20-AEFDA55826F2}" destId="{BBCBB9F0-3C34-4A2B-9577-8EB781AF3950}" srcOrd="0" destOrd="0" presId="urn:microsoft.com/office/officeart/2008/layout/HalfCircleOrganizationChart"/>
    <dgm:cxn modelId="{77386FDF-7D7E-41DA-86CC-4224117A5716}" type="presParOf" srcId="{F7D968F5-23B8-4650-AF20-AEFDA55826F2}" destId="{E9B464FE-0EFB-49C2-9ED4-A875D4483F0C}" srcOrd="1" destOrd="0" presId="urn:microsoft.com/office/officeart/2008/layout/HalfCircleOrganizationChart"/>
    <dgm:cxn modelId="{3CF6DE31-3720-410C-81C0-A86481F9DB05}" type="presParOf" srcId="{F7D968F5-23B8-4650-AF20-AEFDA55826F2}" destId="{673BA4C6-692D-42E9-A57E-10A3587C1710}" srcOrd="2" destOrd="0" presId="urn:microsoft.com/office/officeart/2008/layout/HalfCircleOrganizationChart"/>
    <dgm:cxn modelId="{5C677108-BBB9-4EAF-AFF6-9323CFB72CD3}" type="presParOf" srcId="{F7D968F5-23B8-4650-AF20-AEFDA55826F2}" destId="{754F33F4-E9BE-47AA-AB55-BA9490D1C832}" srcOrd="3" destOrd="0" presId="urn:microsoft.com/office/officeart/2008/layout/HalfCircleOrganizationChart"/>
    <dgm:cxn modelId="{344B6DEF-BCD7-4CFE-AA85-CE9EDC1B9127}" type="presParOf" srcId="{9A1E54B2-78CF-4A72-A20C-16E9539035D8}" destId="{01963601-5330-4895-AD73-F83024F248AC}" srcOrd="1" destOrd="0" presId="urn:microsoft.com/office/officeart/2008/layout/HalfCircleOrganizationChart"/>
    <dgm:cxn modelId="{98214DA2-07AF-4BA2-8D98-8061AA676D31}" type="presParOf" srcId="{9A1E54B2-78CF-4A72-A20C-16E9539035D8}" destId="{C9D9D649-428E-4B77-BABF-C6E3FD76037B}" srcOrd="2" destOrd="0" presId="urn:microsoft.com/office/officeart/2008/layout/HalfCircleOrganizationChart"/>
    <dgm:cxn modelId="{1F54C630-AB87-44CB-86E4-8390C6C84C18}" type="presParOf" srcId="{EF313915-A41B-426A-9128-3D3602648032}" destId="{41FDE5D9-B291-4801-9786-E7C3CDBB1C4D}" srcOrd="2" destOrd="0" presId="urn:microsoft.com/office/officeart/2008/layout/HalfCircleOrganizationChart"/>
    <dgm:cxn modelId="{70E05D72-D647-4BE7-882F-6DBAEF7AA05D}" type="presParOf" srcId="{EF313915-A41B-426A-9128-3D3602648032}" destId="{02BF4D7E-59E5-4DAE-8F02-39382046293F}" srcOrd="3" destOrd="0" presId="urn:microsoft.com/office/officeart/2008/layout/HalfCircleOrganizationChart"/>
    <dgm:cxn modelId="{84C769FF-91FF-4142-B366-90FB7E50A8FB}" type="presParOf" srcId="{02BF4D7E-59E5-4DAE-8F02-39382046293F}" destId="{EAC656C5-C15B-4480-82DB-0EF7C6DD77CC}" srcOrd="0" destOrd="0" presId="urn:microsoft.com/office/officeart/2008/layout/HalfCircleOrganizationChart"/>
    <dgm:cxn modelId="{E0AAC636-7E1F-45C8-A307-8C8BB9A9FEFE}" type="presParOf" srcId="{EAC656C5-C15B-4480-82DB-0EF7C6DD77CC}" destId="{AA8CF0E2-FB64-426A-AC1A-38A14B715289}" srcOrd="0" destOrd="0" presId="urn:microsoft.com/office/officeart/2008/layout/HalfCircleOrganizationChart"/>
    <dgm:cxn modelId="{F23E2428-3E9B-402C-9AD5-02F4131BD2CF}" type="presParOf" srcId="{EAC656C5-C15B-4480-82DB-0EF7C6DD77CC}" destId="{5CAE1986-20F4-41B7-890A-582A13D107CF}" srcOrd="1" destOrd="0" presId="urn:microsoft.com/office/officeart/2008/layout/HalfCircleOrganizationChart"/>
    <dgm:cxn modelId="{308F1E0D-528C-40D7-9298-7800D5402C2A}" type="presParOf" srcId="{EAC656C5-C15B-4480-82DB-0EF7C6DD77CC}" destId="{90367F6A-F79A-472B-9B07-FF1C1DFA8F54}" srcOrd="2" destOrd="0" presId="urn:microsoft.com/office/officeart/2008/layout/HalfCircleOrganizationChart"/>
    <dgm:cxn modelId="{6ECA4888-D6DC-43A2-AAAF-026EF52DE49C}" type="presParOf" srcId="{EAC656C5-C15B-4480-82DB-0EF7C6DD77CC}" destId="{1FD8CB31-C02D-434B-A24E-929ECED8A67E}" srcOrd="3" destOrd="0" presId="urn:microsoft.com/office/officeart/2008/layout/HalfCircleOrganizationChart"/>
    <dgm:cxn modelId="{B4D69714-7B52-4542-96C4-98A1067A55DF}" type="presParOf" srcId="{02BF4D7E-59E5-4DAE-8F02-39382046293F}" destId="{451F1700-0DE2-4EBC-89E4-7B1B390DBD29}" srcOrd="1" destOrd="0" presId="urn:microsoft.com/office/officeart/2008/layout/HalfCircleOrganizationChart"/>
    <dgm:cxn modelId="{590B55AA-2453-48BF-B6F5-3EE669C616A8}" type="presParOf" srcId="{02BF4D7E-59E5-4DAE-8F02-39382046293F}" destId="{3C917865-8AB8-4C8E-A514-D63741DF23D6}" srcOrd="2" destOrd="0" presId="urn:microsoft.com/office/officeart/2008/layout/HalfCircleOrganizationChart"/>
    <dgm:cxn modelId="{EA0E8BB5-91A1-4D7F-8E39-A8930BBF7B16}" type="presParOf" srcId="{EF313915-A41B-426A-9128-3D3602648032}" destId="{59238759-0C19-4FD2-90D1-0320E97431AA}" srcOrd="4" destOrd="0" presId="urn:microsoft.com/office/officeart/2008/layout/HalfCircleOrganizationChart"/>
    <dgm:cxn modelId="{3C03604D-57A2-42CD-BD06-D319BFE10D44}" type="presParOf" srcId="{EF313915-A41B-426A-9128-3D3602648032}" destId="{F7621310-5748-4C6F-8430-A8EFCA3A8BF6}" srcOrd="5" destOrd="0" presId="urn:microsoft.com/office/officeart/2008/layout/HalfCircleOrganizationChart"/>
    <dgm:cxn modelId="{A5DD52EC-396B-47A9-A8ED-197565C750BD}" type="presParOf" srcId="{F7621310-5748-4C6F-8430-A8EFCA3A8BF6}" destId="{17461614-C490-4126-AA70-E11166B2ADBC}" srcOrd="0" destOrd="0" presId="urn:microsoft.com/office/officeart/2008/layout/HalfCircleOrganizationChart"/>
    <dgm:cxn modelId="{74E020DD-3756-47E2-A248-0E0474E38923}" type="presParOf" srcId="{17461614-C490-4126-AA70-E11166B2ADBC}" destId="{20DA4470-A87C-4E54-B7D9-7FC943BCA5CE}" srcOrd="0" destOrd="0" presId="urn:microsoft.com/office/officeart/2008/layout/HalfCircleOrganizationChart"/>
    <dgm:cxn modelId="{BE80341B-51D6-4F20-9706-3A76F2D54187}" type="presParOf" srcId="{17461614-C490-4126-AA70-E11166B2ADBC}" destId="{14C52F65-E51A-4787-BEC5-F47D3F98C035}" srcOrd="1" destOrd="0" presId="urn:microsoft.com/office/officeart/2008/layout/HalfCircleOrganizationChart"/>
    <dgm:cxn modelId="{AAC0BC1B-296C-419A-BE32-8F314AD8956A}" type="presParOf" srcId="{17461614-C490-4126-AA70-E11166B2ADBC}" destId="{87C5E98E-B046-4193-9ACC-87C9EFCBB4C6}" srcOrd="2" destOrd="0" presId="urn:microsoft.com/office/officeart/2008/layout/HalfCircleOrganizationChart"/>
    <dgm:cxn modelId="{85362E20-8E9A-4BC8-9561-11405E271461}" type="presParOf" srcId="{17461614-C490-4126-AA70-E11166B2ADBC}" destId="{85FF1437-CFC3-49C3-87B7-2B91D9878042}" srcOrd="3" destOrd="0" presId="urn:microsoft.com/office/officeart/2008/layout/HalfCircleOrganizationChart"/>
    <dgm:cxn modelId="{8357E5F6-EAAA-439A-8D73-F859E7473A34}" type="presParOf" srcId="{F7621310-5748-4C6F-8430-A8EFCA3A8BF6}" destId="{2DF3E615-6E99-4F89-AA48-13440424BD1A}" srcOrd="1" destOrd="0" presId="urn:microsoft.com/office/officeart/2008/layout/HalfCircleOrganizationChart"/>
    <dgm:cxn modelId="{3775EADE-380F-420F-81B6-CBAF45D28766}" type="presParOf" srcId="{2DF3E615-6E99-4F89-AA48-13440424BD1A}" destId="{C82054BF-6176-42D4-9C38-A21A6439DC1B}" srcOrd="0" destOrd="0" presId="urn:microsoft.com/office/officeart/2008/layout/HalfCircleOrganizationChart"/>
    <dgm:cxn modelId="{DC08F2F6-7BE2-4FC9-B396-97836142C4A8}" type="presParOf" srcId="{2DF3E615-6E99-4F89-AA48-13440424BD1A}" destId="{12258D0E-6ABA-45CE-8396-37A3D4E4D8D5}" srcOrd="1" destOrd="0" presId="urn:microsoft.com/office/officeart/2008/layout/HalfCircleOrganizationChart"/>
    <dgm:cxn modelId="{AE7B0B6C-B5F7-4623-AD96-193551FFD11D}" type="presParOf" srcId="{12258D0E-6ABA-45CE-8396-37A3D4E4D8D5}" destId="{4C0072DA-6759-4607-91BA-A5DF3E5E6768}" srcOrd="0" destOrd="0" presId="urn:microsoft.com/office/officeart/2008/layout/HalfCircleOrganizationChart"/>
    <dgm:cxn modelId="{7F89EA01-6A0B-48AA-A413-79BF522DFD3D}" type="presParOf" srcId="{4C0072DA-6759-4607-91BA-A5DF3E5E6768}" destId="{CB7C2380-9C41-4FA5-885C-89E8EEC7E6C7}" srcOrd="0" destOrd="0" presId="urn:microsoft.com/office/officeart/2008/layout/HalfCircleOrganizationChart"/>
    <dgm:cxn modelId="{FF945208-A932-4308-918E-39FEFF54B25F}" type="presParOf" srcId="{4C0072DA-6759-4607-91BA-A5DF3E5E6768}" destId="{B1DAA75F-CA00-475D-9872-3FF51F49112D}" srcOrd="1" destOrd="0" presId="urn:microsoft.com/office/officeart/2008/layout/HalfCircleOrganizationChart"/>
    <dgm:cxn modelId="{19A2EE84-65CD-4147-AAB4-925594D3F6BE}" type="presParOf" srcId="{4C0072DA-6759-4607-91BA-A5DF3E5E6768}" destId="{D7288B8B-0FE5-42EE-BD93-0B9BCC64D414}" srcOrd="2" destOrd="0" presId="urn:microsoft.com/office/officeart/2008/layout/HalfCircleOrganizationChart"/>
    <dgm:cxn modelId="{1A309A3A-5193-41F2-8B4D-38AD4441614E}" type="presParOf" srcId="{4C0072DA-6759-4607-91BA-A5DF3E5E6768}" destId="{A48905BD-A639-42B8-9EA9-AC647CE7CE23}" srcOrd="3" destOrd="0" presId="urn:microsoft.com/office/officeart/2008/layout/HalfCircleOrganizationChart"/>
    <dgm:cxn modelId="{2FBDFCA6-29A8-46B3-91FB-377BCD31DAE4}" type="presParOf" srcId="{12258D0E-6ABA-45CE-8396-37A3D4E4D8D5}" destId="{42925C78-1383-483F-A917-4CC11A93D71F}" srcOrd="1" destOrd="0" presId="urn:microsoft.com/office/officeart/2008/layout/HalfCircleOrganizationChart"/>
    <dgm:cxn modelId="{3F9F8AC9-4703-4748-AA2B-04D42CA5213F}" type="presParOf" srcId="{42925C78-1383-483F-A917-4CC11A93D71F}" destId="{4595F606-7151-4259-A682-A4409D6D43CE}" srcOrd="0" destOrd="0" presId="urn:microsoft.com/office/officeart/2008/layout/HalfCircleOrganizationChart"/>
    <dgm:cxn modelId="{9DB28DEA-F42A-4909-BEB2-027D503B92A1}" type="presParOf" srcId="{42925C78-1383-483F-A917-4CC11A93D71F}" destId="{0C85DCC6-CD59-4B6E-AF43-94CF382E822C}" srcOrd="1" destOrd="0" presId="urn:microsoft.com/office/officeart/2008/layout/HalfCircleOrganizationChart"/>
    <dgm:cxn modelId="{1EDFE9CA-B561-403B-A5BE-821501009A62}" type="presParOf" srcId="{0C85DCC6-CD59-4B6E-AF43-94CF382E822C}" destId="{0AA50338-B128-495F-909C-3D4E33C8A8B5}" srcOrd="0" destOrd="0" presId="urn:microsoft.com/office/officeart/2008/layout/HalfCircleOrganizationChart"/>
    <dgm:cxn modelId="{8555B585-BBFA-4920-B18E-19517DB48D66}" type="presParOf" srcId="{0AA50338-B128-495F-909C-3D4E33C8A8B5}" destId="{5B41C874-53AC-4931-8854-C9FF036BEF74}" srcOrd="0" destOrd="0" presId="urn:microsoft.com/office/officeart/2008/layout/HalfCircleOrganizationChart"/>
    <dgm:cxn modelId="{541301B0-26CC-401B-B785-926DF2D21BB4}" type="presParOf" srcId="{0AA50338-B128-495F-909C-3D4E33C8A8B5}" destId="{32D09B98-566E-42F3-8AAD-9981650FA0C7}" srcOrd="1" destOrd="0" presId="urn:microsoft.com/office/officeart/2008/layout/HalfCircleOrganizationChart"/>
    <dgm:cxn modelId="{591BE023-32CD-4595-9DEF-E7F66E81BA21}" type="presParOf" srcId="{0AA50338-B128-495F-909C-3D4E33C8A8B5}" destId="{EFD07501-29DC-4B52-A326-7893E5274376}" srcOrd="2" destOrd="0" presId="urn:microsoft.com/office/officeart/2008/layout/HalfCircleOrganizationChart"/>
    <dgm:cxn modelId="{A57EEF29-CB14-4E20-AA7F-CBB1546B3C63}" type="presParOf" srcId="{0AA50338-B128-495F-909C-3D4E33C8A8B5}" destId="{D873D935-1CDB-4F40-90E6-EF32278CEFF4}" srcOrd="3" destOrd="0" presId="urn:microsoft.com/office/officeart/2008/layout/HalfCircleOrganizationChart"/>
    <dgm:cxn modelId="{EB882064-DD05-4154-9BA0-6D6188E1BE6D}" type="presParOf" srcId="{0C85DCC6-CD59-4B6E-AF43-94CF382E822C}" destId="{0D208EDC-B520-4E3C-B192-1DB0D2FCCE15}" srcOrd="1" destOrd="0" presId="urn:microsoft.com/office/officeart/2008/layout/HalfCircleOrganizationChart"/>
    <dgm:cxn modelId="{03E7A8D1-40A9-4A10-9019-610EFA4B5F00}" type="presParOf" srcId="{0D208EDC-B520-4E3C-B192-1DB0D2FCCE15}" destId="{6779DCDA-3286-415E-A2CA-FE6A69407B23}" srcOrd="0" destOrd="0" presId="urn:microsoft.com/office/officeart/2008/layout/HalfCircleOrganizationChart"/>
    <dgm:cxn modelId="{161700C9-D53A-476C-8657-DB9712D230E3}" type="presParOf" srcId="{0D208EDC-B520-4E3C-B192-1DB0D2FCCE15}" destId="{73176DFB-3A93-4A30-A932-D9B3AFE10A89}" srcOrd="1" destOrd="0" presId="urn:microsoft.com/office/officeart/2008/layout/HalfCircleOrganizationChart"/>
    <dgm:cxn modelId="{46ED9571-9E04-4330-93F8-73967225BF03}" type="presParOf" srcId="{73176DFB-3A93-4A30-A932-D9B3AFE10A89}" destId="{927E9767-4FFA-4A68-B645-981E6C92FAEB}" srcOrd="0" destOrd="0" presId="urn:microsoft.com/office/officeart/2008/layout/HalfCircleOrganizationChart"/>
    <dgm:cxn modelId="{F00B2525-AC24-4A27-AB4C-BCF583EAFC65}" type="presParOf" srcId="{927E9767-4FFA-4A68-B645-981E6C92FAEB}" destId="{E712E523-DDCB-4DFE-8848-61247347B7BC}" srcOrd="0" destOrd="0" presId="urn:microsoft.com/office/officeart/2008/layout/HalfCircleOrganizationChart"/>
    <dgm:cxn modelId="{40756805-95E7-4596-9BAA-5B58C2345D08}" type="presParOf" srcId="{927E9767-4FFA-4A68-B645-981E6C92FAEB}" destId="{DDE8B82E-3459-4F1A-8F47-9AC35C0863AE}" srcOrd="1" destOrd="0" presId="urn:microsoft.com/office/officeart/2008/layout/HalfCircleOrganizationChart"/>
    <dgm:cxn modelId="{517939B3-9F7E-4EA7-B06B-4D1CD520A4D1}" type="presParOf" srcId="{927E9767-4FFA-4A68-B645-981E6C92FAEB}" destId="{F19CEA1C-2B57-4951-9AD4-F7C991F58A84}" srcOrd="2" destOrd="0" presId="urn:microsoft.com/office/officeart/2008/layout/HalfCircleOrganizationChart"/>
    <dgm:cxn modelId="{64855C5A-C57A-4666-A2BD-9A3FCFFD6816}" type="presParOf" srcId="{927E9767-4FFA-4A68-B645-981E6C92FAEB}" destId="{0D02BE02-29B0-4492-BCEE-09365D12CDEB}" srcOrd="3" destOrd="0" presId="urn:microsoft.com/office/officeart/2008/layout/HalfCircleOrganizationChart"/>
    <dgm:cxn modelId="{9058ED06-DC42-4AB1-9521-F8DC0DA63FF0}" type="presParOf" srcId="{73176DFB-3A93-4A30-A932-D9B3AFE10A89}" destId="{B0E8354C-BB90-476A-ACEF-7CD4B31C0C34}" srcOrd="1" destOrd="0" presId="urn:microsoft.com/office/officeart/2008/layout/HalfCircleOrganizationChart"/>
    <dgm:cxn modelId="{43C793FC-5DC8-4EBE-89D9-37AD041AE93C}" type="presParOf" srcId="{B0E8354C-BB90-476A-ACEF-7CD4B31C0C34}" destId="{D32E2F9B-C4F8-4BC4-8698-26B67ECD6983}" srcOrd="0" destOrd="0" presId="urn:microsoft.com/office/officeart/2008/layout/HalfCircleOrganizationChart"/>
    <dgm:cxn modelId="{42BC42BB-C0C4-4959-B8C5-605E34D1891B}" type="presParOf" srcId="{B0E8354C-BB90-476A-ACEF-7CD4B31C0C34}" destId="{D2C94655-E7BA-47AF-9628-B11D4CE8CCEF}" srcOrd="1" destOrd="0" presId="urn:microsoft.com/office/officeart/2008/layout/HalfCircleOrganizationChart"/>
    <dgm:cxn modelId="{DE503F78-6B27-4E88-A422-02C89461E4EC}" type="presParOf" srcId="{D2C94655-E7BA-47AF-9628-B11D4CE8CCEF}" destId="{BCFC7DFB-6B6C-4B8F-93C4-81F7ED760086}" srcOrd="0" destOrd="0" presId="urn:microsoft.com/office/officeart/2008/layout/HalfCircleOrganizationChart"/>
    <dgm:cxn modelId="{F5F00478-64FC-464E-9A1C-31BA3A9ACA19}" type="presParOf" srcId="{BCFC7DFB-6B6C-4B8F-93C4-81F7ED760086}" destId="{E2D42420-7EFB-4B7C-885C-9C65DAE65C88}" srcOrd="0" destOrd="0" presId="urn:microsoft.com/office/officeart/2008/layout/HalfCircleOrganizationChart"/>
    <dgm:cxn modelId="{57BAD95D-8B25-4B42-9738-2D0AF31A0E26}" type="presParOf" srcId="{BCFC7DFB-6B6C-4B8F-93C4-81F7ED760086}" destId="{38DCA2C1-35CF-46B5-BFFD-FEC2F8706179}" srcOrd="1" destOrd="0" presId="urn:microsoft.com/office/officeart/2008/layout/HalfCircleOrganizationChart"/>
    <dgm:cxn modelId="{C3182FE3-76C0-4106-9E36-7F70EA9FDC35}" type="presParOf" srcId="{BCFC7DFB-6B6C-4B8F-93C4-81F7ED760086}" destId="{A50E58B7-3BDA-4C92-8313-4A4C7CBBD0F6}" srcOrd="2" destOrd="0" presId="urn:microsoft.com/office/officeart/2008/layout/HalfCircleOrganizationChart"/>
    <dgm:cxn modelId="{8068D80F-42A0-47B3-8D88-33FA09AA5102}" type="presParOf" srcId="{BCFC7DFB-6B6C-4B8F-93C4-81F7ED760086}" destId="{30FA12B4-B028-4D97-9FED-C8BF5645C20A}" srcOrd="3" destOrd="0" presId="urn:microsoft.com/office/officeart/2008/layout/HalfCircleOrganizationChart"/>
    <dgm:cxn modelId="{3E2DBB7A-D944-416B-AB2D-F64C54457071}" type="presParOf" srcId="{D2C94655-E7BA-47AF-9628-B11D4CE8CCEF}" destId="{C09FD4F0-462F-4674-926E-41C128FC3E40}" srcOrd="1" destOrd="0" presId="urn:microsoft.com/office/officeart/2008/layout/HalfCircleOrganizationChart"/>
    <dgm:cxn modelId="{C6486837-30DE-4E0F-A4DD-DA61B7AB5C9C}" type="presParOf" srcId="{D2C94655-E7BA-47AF-9628-B11D4CE8CCEF}" destId="{D4CAC69C-84DD-4D9D-B4DA-1925EFBA642C}" srcOrd="2" destOrd="0" presId="urn:microsoft.com/office/officeart/2008/layout/HalfCircleOrganizationChart"/>
    <dgm:cxn modelId="{EFD12B8E-4260-4D62-BAE3-CCB443FAC65F}" type="presParOf" srcId="{73176DFB-3A93-4A30-A932-D9B3AFE10A89}" destId="{20BBCD26-6070-4811-99BE-82859CBD4F34}" srcOrd="2" destOrd="0" presId="urn:microsoft.com/office/officeart/2008/layout/HalfCircleOrganizationChart"/>
    <dgm:cxn modelId="{06BB9540-F0F4-497B-89CD-9289E099CAF2}" type="presParOf" srcId="{0C85DCC6-CD59-4B6E-AF43-94CF382E822C}" destId="{3F787853-CAFE-46AD-9235-B762E20AA9F1}" srcOrd="2" destOrd="0" presId="urn:microsoft.com/office/officeart/2008/layout/HalfCircleOrganizationChart"/>
    <dgm:cxn modelId="{0850B39E-5DE3-4115-9D68-05502380604D}" type="presParOf" srcId="{12258D0E-6ABA-45CE-8396-37A3D4E4D8D5}" destId="{DD060785-2BCA-44CF-92C5-0A8CCE1EA7F9}" srcOrd="2" destOrd="0" presId="urn:microsoft.com/office/officeart/2008/layout/HalfCircleOrganizationChart"/>
    <dgm:cxn modelId="{A83CD03C-3290-4E4A-9C5B-9227DB4C8359}" type="presParOf" srcId="{2DF3E615-6E99-4F89-AA48-13440424BD1A}" destId="{3A5784C0-6DEE-464E-8D41-931F150DFAA5}" srcOrd="2" destOrd="0" presId="urn:microsoft.com/office/officeart/2008/layout/HalfCircleOrganizationChart"/>
    <dgm:cxn modelId="{93E36798-65E7-4E26-90E9-014C5C935302}" type="presParOf" srcId="{2DF3E615-6E99-4F89-AA48-13440424BD1A}" destId="{D866B282-3CC5-4F14-9B9C-9EB50BFE4704}" srcOrd="3" destOrd="0" presId="urn:microsoft.com/office/officeart/2008/layout/HalfCircleOrganizationChart"/>
    <dgm:cxn modelId="{59680DF1-7209-47E9-A466-52754A847740}" type="presParOf" srcId="{D866B282-3CC5-4F14-9B9C-9EB50BFE4704}" destId="{B2075232-D77E-4C34-9A7B-42DFB930CB6C}" srcOrd="0" destOrd="0" presId="urn:microsoft.com/office/officeart/2008/layout/HalfCircleOrganizationChart"/>
    <dgm:cxn modelId="{D2F93DC8-26C6-4283-853E-C7F01BBEE5BA}" type="presParOf" srcId="{B2075232-D77E-4C34-9A7B-42DFB930CB6C}" destId="{327A0128-35EB-423E-91E2-BF1416A787E8}" srcOrd="0" destOrd="0" presId="urn:microsoft.com/office/officeart/2008/layout/HalfCircleOrganizationChart"/>
    <dgm:cxn modelId="{A5247B96-4820-4ED2-A449-4178BBBB5FCF}" type="presParOf" srcId="{B2075232-D77E-4C34-9A7B-42DFB930CB6C}" destId="{04401745-7884-4462-A1EE-95B3CB9C3945}" srcOrd="1" destOrd="0" presId="urn:microsoft.com/office/officeart/2008/layout/HalfCircleOrganizationChart"/>
    <dgm:cxn modelId="{7B976A11-BECE-4933-B07B-2C84B1AC2ACC}" type="presParOf" srcId="{B2075232-D77E-4C34-9A7B-42DFB930CB6C}" destId="{2DAA9FAD-8EC4-49E4-9458-9E1E911D9FB3}" srcOrd="2" destOrd="0" presId="urn:microsoft.com/office/officeart/2008/layout/HalfCircleOrganizationChart"/>
    <dgm:cxn modelId="{BFABFF04-0BA2-4227-97E3-1DA530A3098E}" type="presParOf" srcId="{B2075232-D77E-4C34-9A7B-42DFB930CB6C}" destId="{601F3D0F-2BD7-4D30-A7F5-6FC4324928AD}" srcOrd="3" destOrd="0" presId="urn:microsoft.com/office/officeart/2008/layout/HalfCircleOrganizationChart"/>
    <dgm:cxn modelId="{00E71136-C931-4579-8C73-218061D1604D}" type="presParOf" srcId="{D866B282-3CC5-4F14-9B9C-9EB50BFE4704}" destId="{29417DE8-3FCC-4F01-9C76-8A81B8C1ACDA}" srcOrd="1" destOrd="0" presId="urn:microsoft.com/office/officeart/2008/layout/HalfCircleOrganizationChart"/>
    <dgm:cxn modelId="{6C7FAF3A-1BE4-433C-B5FD-A3A2D46053C0}" type="presParOf" srcId="{29417DE8-3FCC-4F01-9C76-8A81B8C1ACDA}" destId="{01BA7A0F-F00E-4E70-B014-5EFD665C6F30}" srcOrd="0" destOrd="0" presId="urn:microsoft.com/office/officeart/2008/layout/HalfCircleOrganizationChart"/>
    <dgm:cxn modelId="{DDF8D84E-17DE-4FDF-995E-D9E22D4069C6}" type="presParOf" srcId="{29417DE8-3FCC-4F01-9C76-8A81B8C1ACDA}" destId="{59A3306D-946C-4E1D-B684-EE4732D7A47F}" srcOrd="1" destOrd="0" presId="urn:microsoft.com/office/officeart/2008/layout/HalfCircleOrganizationChart"/>
    <dgm:cxn modelId="{86D0D7AA-6660-44BC-AA4E-46BFC94FECEC}" type="presParOf" srcId="{59A3306D-946C-4E1D-B684-EE4732D7A47F}" destId="{A2FD688A-CDD0-42D8-B2E8-5D7C3E69B207}" srcOrd="0" destOrd="0" presId="urn:microsoft.com/office/officeart/2008/layout/HalfCircleOrganizationChart"/>
    <dgm:cxn modelId="{4F6EE0C6-A9FE-46F3-BE2A-EC9B4602ACDD}" type="presParOf" srcId="{A2FD688A-CDD0-42D8-B2E8-5D7C3E69B207}" destId="{9EC6741A-45E8-4388-9E6B-4DA14919A22F}" srcOrd="0" destOrd="0" presId="urn:microsoft.com/office/officeart/2008/layout/HalfCircleOrganizationChart"/>
    <dgm:cxn modelId="{2C0391F1-7D75-4CF5-A399-8FABFA95F42D}" type="presParOf" srcId="{A2FD688A-CDD0-42D8-B2E8-5D7C3E69B207}" destId="{D247588A-4488-47F4-8B24-947080BCB981}" srcOrd="1" destOrd="0" presId="urn:microsoft.com/office/officeart/2008/layout/HalfCircleOrganizationChart"/>
    <dgm:cxn modelId="{9F5D1E68-1E6C-4F29-BB11-E5CED2934B66}" type="presParOf" srcId="{A2FD688A-CDD0-42D8-B2E8-5D7C3E69B207}" destId="{847536C3-3867-46A4-B30E-41374664663F}" srcOrd="2" destOrd="0" presId="urn:microsoft.com/office/officeart/2008/layout/HalfCircleOrganizationChart"/>
    <dgm:cxn modelId="{0443E752-7181-4A98-92D4-D5F34F9E9087}" type="presParOf" srcId="{A2FD688A-CDD0-42D8-B2E8-5D7C3E69B207}" destId="{E96D2E41-5DCC-48F2-97B6-E6D3667653AE}" srcOrd="3" destOrd="0" presId="urn:microsoft.com/office/officeart/2008/layout/HalfCircleOrganizationChart"/>
    <dgm:cxn modelId="{31B06E45-0024-4FCE-B91E-6CAB3A16E98B}" type="presParOf" srcId="{59A3306D-946C-4E1D-B684-EE4732D7A47F}" destId="{AF9D127C-A06A-44EC-BD5D-31A9E949FDA5}" srcOrd="1" destOrd="0" presId="urn:microsoft.com/office/officeart/2008/layout/HalfCircleOrganizationChart"/>
    <dgm:cxn modelId="{EE91F96F-C4F0-442D-8181-18EAEA1E8C79}" type="presParOf" srcId="{AF9D127C-A06A-44EC-BD5D-31A9E949FDA5}" destId="{FA4E80B8-214C-4262-B909-FAFBEAFC4903}" srcOrd="0" destOrd="0" presId="urn:microsoft.com/office/officeart/2008/layout/HalfCircleOrganizationChart"/>
    <dgm:cxn modelId="{16B8C1AF-E54B-437C-8D41-5255CE0A6BA8}" type="presParOf" srcId="{AF9D127C-A06A-44EC-BD5D-31A9E949FDA5}" destId="{D4C08DBE-7B45-458D-8555-E8C0EE028281}" srcOrd="1" destOrd="0" presId="urn:microsoft.com/office/officeart/2008/layout/HalfCircleOrganizationChart"/>
    <dgm:cxn modelId="{51C81C76-CDAA-4090-80A9-9E705239AD47}" type="presParOf" srcId="{D4C08DBE-7B45-458D-8555-E8C0EE028281}" destId="{0344A803-581B-4567-9997-C917CC1DAA1D}" srcOrd="0" destOrd="0" presId="urn:microsoft.com/office/officeart/2008/layout/HalfCircleOrganizationChart"/>
    <dgm:cxn modelId="{E7542B1D-E7A5-4C5E-874F-18FFF0610A67}" type="presParOf" srcId="{0344A803-581B-4567-9997-C917CC1DAA1D}" destId="{98CCAF42-B1A2-451C-BDE4-9DF5101465C9}" srcOrd="0" destOrd="0" presId="urn:microsoft.com/office/officeart/2008/layout/HalfCircleOrganizationChart"/>
    <dgm:cxn modelId="{C1173F78-E311-4516-ACF1-1EA88ABDD367}" type="presParOf" srcId="{0344A803-581B-4567-9997-C917CC1DAA1D}" destId="{22D29FA2-7AEE-490B-A889-6BF1364C5995}" srcOrd="1" destOrd="0" presId="urn:microsoft.com/office/officeart/2008/layout/HalfCircleOrganizationChart"/>
    <dgm:cxn modelId="{5B3E8A9C-A6CF-47E1-A59A-3BBC09641776}" type="presParOf" srcId="{0344A803-581B-4567-9997-C917CC1DAA1D}" destId="{5307A598-1589-4399-8583-7759DBCABD34}" srcOrd="2" destOrd="0" presId="urn:microsoft.com/office/officeart/2008/layout/HalfCircleOrganizationChart"/>
    <dgm:cxn modelId="{6F85BF50-88D9-46DD-A457-83EE0A813A3A}" type="presParOf" srcId="{0344A803-581B-4567-9997-C917CC1DAA1D}" destId="{E114B1D4-7DDA-46CA-84D7-DB0EE3F4AD14}" srcOrd="3" destOrd="0" presId="urn:microsoft.com/office/officeart/2008/layout/HalfCircleOrganizationChart"/>
    <dgm:cxn modelId="{89008FF8-23E6-44FC-A530-1F312B57A78D}" type="presParOf" srcId="{D4C08DBE-7B45-458D-8555-E8C0EE028281}" destId="{39DDB1DF-48B6-49F1-AF3D-4CE21486B591}" srcOrd="1" destOrd="0" presId="urn:microsoft.com/office/officeart/2008/layout/HalfCircleOrganizationChart"/>
    <dgm:cxn modelId="{795FFC22-8373-47B8-9615-1185ABC010B0}" type="presParOf" srcId="{39DDB1DF-48B6-49F1-AF3D-4CE21486B591}" destId="{EB65DBB6-923E-47E6-9897-0ACE06F79B31}" srcOrd="0" destOrd="0" presId="urn:microsoft.com/office/officeart/2008/layout/HalfCircleOrganizationChart"/>
    <dgm:cxn modelId="{79BEBEEE-6E4F-40BF-A186-3FCDDD5D950F}" type="presParOf" srcId="{39DDB1DF-48B6-49F1-AF3D-4CE21486B591}" destId="{8173778D-B650-434E-A974-73A89FE70342}" srcOrd="1" destOrd="0" presId="urn:microsoft.com/office/officeart/2008/layout/HalfCircleOrganizationChart"/>
    <dgm:cxn modelId="{8B9BDA19-4DFC-444D-9CDC-45EBEACAB9CB}" type="presParOf" srcId="{8173778D-B650-434E-A974-73A89FE70342}" destId="{EE344595-50FC-4EED-AF87-8F1BF69E27A4}" srcOrd="0" destOrd="0" presId="urn:microsoft.com/office/officeart/2008/layout/HalfCircleOrganizationChart"/>
    <dgm:cxn modelId="{5EFFB625-306B-4DCB-9B9D-23C14210C0B4}" type="presParOf" srcId="{EE344595-50FC-4EED-AF87-8F1BF69E27A4}" destId="{213952AB-873B-4336-839C-A0523BA7442C}" srcOrd="0" destOrd="0" presId="urn:microsoft.com/office/officeart/2008/layout/HalfCircleOrganizationChart"/>
    <dgm:cxn modelId="{3E8C53FA-672A-4640-93EA-B7F871FAA7F4}" type="presParOf" srcId="{EE344595-50FC-4EED-AF87-8F1BF69E27A4}" destId="{4E5C4582-9059-43DE-B7C0-4F265024ABAA}" srcOrd="1" destOrd="0" presId="urn:microsoft.com/office/officeart/2008/layout/HalfCircleOrganizationChart"/>
    <dgm:cxn modelId="{BC9B2131-34CA-48A5-8850-39EC5B7E5FBE}" type="presParOf" srcId="{EE344595-50FC-4EED-AF87-8F1BF69E27A4}" destId="{3150C401-CF6B-4526-8C4D-B01EE01D62C5}" srcOrd="2" destOrd="0" presId="urn:microsoft.com/office/officeart/2008/layout/HalfCircleOrganizationChart"/>
    <dgm:cxn modelId="{D19ED12B-344C-49E9-8F6C-942ED79DEE65}" type="presParOf" srcId="{EE344595-50FC-4EED-AF87-8F1BF69E27A4}" destId="{4DFF8DA2-0703-48F3-8668-1AD439277754}" srcOrd="3" destOrd="0" presId="urn:microsoft.com/office/officeart/2008/layout/HalfCircleOrganizationChart"/>
    <dgm:cxn modelId="{690B1EF8-6B19-40C4-A1E8-A9E7033E991A}" type="presParOf" srcId="{8173778D-B650-434E-A974-73A89FE70342}" destId="{F002A746-3B7E-4D43-9195-9A9AB5939F00}" srcOrd="1" destOrd="0" presId="urn:microsoft.com/office/officeart/2008/layout/HalfCircleOrganizationChart"/>
    <dgm:cxn modelId="{163A374A-2FDB-49B0-AD0A-CA23EAB396CD}" type="presParOf" srcId="{8173778D-B650-434E-A974-73A89FE70342}" destId="{4234D3D5-27FD-4F42-8CD6-197216F6DB46}" srcOrd="2" destOrd="0" presId="urn:microsoft.com/office/officeart/2008/layout/HalfCircleOrganizationChart"/>
    <dgm:cxn modelId="{46F0BA1A-409B-4240-8636-F47ED366C9FC}" type="presParOf" srcId="{D4C08DBE-7B45-458D-8555-E8C0EE028281}" destId="{DF7B31F2-7F6E-4541-AE4A-13573DDF3083}" srcOrd="2" destOrd="0" presId="urn:microsoft.com/office/officeart/2008/layout/HalfCircleOrganizationChart"/>
    <dgm:cxn modelId="{67BB229C-42EF-47EE-B4BE-C6EC9BB2B0FA}" type="presParOf" srcId="{59A3306D-946C-4E1D-B684-EE4732D7A47F}" destId="{8815F25E-6585-4922-A2B7-D4686B6DB22B}" srcOrd="2" destOrd="0" presId="urn:microsoft.com/office/officeart/2008/layout/HalfCircleOrganizationChart"/>
    <dgm:cxn modelId="{66E4E3BA-F7CF-45E2-909D-893B9139DE0B}" type="presParOf" srcId="{D866B282-3CC5-4F14-9B9C-9EB50BFE4704}" destId="{C55DE307-DBBB-4346-8E7F-38D21BEDA067}" srcOrd="2" destOrd="0" presId="urn:microsoft.com/office/officeart/2008/layout/HalfCircleOrganizationChart"/>
    <dgm:cxn modelId="{F5C6D9E0-7010-4CDA-9378-DE040C165A05}" type="presParOf" srcId="{2DF3E615-6E99-4F89-AA48-13440424BD1A}" destId="{509FEE81-579E-46AF-916F-0B1247852F9A}" srcOrd="4" destOrd="0" presId="urn:microsoft.com/office/officeart/2008/layout/HalfCircleOrganizationChart"/>
    <dgm:cxn modelId="{2B17CC6E-2201-41AB-B296-29B79E986FF3}" type="presParOf" srcId="{2DF3E615-6E99-4F89-AA48-13440424BD1A}" destId="{C40D653E-9DD7-4DCE-8A0E-A398EC258DAA}" srcOrd="5" destOrd="0" presId="urn:microsoft.com/office/officeart/2008/layout/HalfCircleOrganizationChart"/>
    <dgm:cxn modelId="{A86A767C-0492-4212-B0E9-1738D512FA85}" type="presParOf" srcId="{C40D653E-9DD7-4DCE-8A0E-A398EC258DAA}" destId="{BD07183C-9654-48AC-A88A-FABBF1F52A66}" srcOrd="0" destOrd="0" presId="urn:microsoft.com/office/officeart/2008/layout/HalfCircleOrganizationChart"/>
    <dgm:cxn modelId="{67035C80-C986-4996-973A-D790B17A65B6}" type="presParOf" srcId="{BD07183C-9654-48AC-A88A-FABBF1F52A66}" destId="{13CF9E0F-BE32-4CF6-9A36-26AE25ED329B}" srcOrd="0" destOrd="0" presId="urn:microsoft.com/office/officeart/2008/layout/HalfCircleOrganizationChart"/>
    <dgm:cxn modelId="{0D81A154-48A9-4196-A0B2-7D5B2499F243}" type="presParOf" srcId="{BD07183C-9654-48AC-A88A-FABBF1F52A66}" destId="{C248C184-55DD-4442-9C3F-D0DE9206B461}" srcOrd="1" destOrd="0" presId="urn:microsoft.com/office/officeart/2008/layout/HalfCircleOrganizationChart"/>
    <dgm:cxn modelId="{FDA1CF08-7BD9-4D23-A3FE-55F8E5EE5696}" type="presParOf" srcId="{BD07183C-9654-48AC-A88A-FABBF1F52A66}" destId="{BAC8C4B5-8106-4676-B235-203941360DE8}" srcOrd="2" destOrd="0" presId="urn:microsoft.com/office/officeart/2008/layout/HalfCircleOrganizationChart"/>
    <dgm:cxn modelId="{61E36002-06BA-42A8-8989-938F49EE8478}" type="presParOf" srcId="{BD07183C-9654-48AC-A88A-FABBF1F52A66}" destId="{AABB3C95-FBD6-448D-9289-324E523F0646}" srcOrd="3" destOrd="0" presId="urn:microsoft.com/office/officeart/2008/layout/HalfCircleOrganizationChart"/>
    <dgm:cxn modelId="{C4E23EEA-696B-44FC-9D87-0E2BDA9EDDE4}" type="presParOf" srcId="{C40D653E-9DD7-4DCE-8A0E-A398EC258DAA}" destId="{DDADFFDC-0599-4EAE-84B2-CFE957E4C22E}" srcOrd="1" destOrd="0" presId="urn:microsoft.com/office/officeart/2008/layout/HalfCircleOrganizationChart"/>
    <dgm:cxn modelId="{EBFCC914-8B62-4E24-B812-C7EF05E37049}" type="presParOf" srcId="{DDADFFDC-0599-4EAE-84B2-CFE957E4C22E}" destId="{1E04F92D-4A7D-4350-8A27-421178CC4BCB}" srcOrd="0" destOrd="0" presId="urn:microsoft.com/office/officeart/2008/layout/HalfCircleOrganizationChart"/>
    <dgm:cxn modelId="{3DEC38E2-B17E-4A6A-BDE5-19232C1F2CE9}" type="presParOf" srcId="{DDADFFDC-0599-4EAE-84B2-CFE957E4C22E}" destId="{93B91D78-A093-4BAF-9164-552E47AA7BCF}" srcOrd="1" destOrd="0" presId="urn:microsoft.com/office/officeart/2008/layout/HalfCircleOrganizationChart"/>
    <dgm:cxn modelId="{B1F6E312-9412-4B9A-A3E7-E735DFDFF1D3}" type="presParOf" srcId="{93B91D78-A093-4BAF-9164-552E47AA7BCF}" destId="{6A4FB0CB-1885-458A-A73F-B1B24D34720C}" srcOrd="0" destOrd="0" presId="urn:microsoft.com/office/officeart/2008/layout/HalfCircleOrganizationChart"/>
    <dgm:cxn modelId="{5A1CB3B8-CFE9-4E52-AFC0-F9110C033FCC}" type="presParOf" srcId="{6A4FB0CB-1885-458A-A73F-B1B24D34720C}" destId="{1A24D055-CC73-48CA-B60D-05A7F2F35D1A}" srcOrd="0" destOrd="0" presId="urn:microsoft.com/office/officeart/2008/layout/HalfCircleOrganizationChart"/>
    <dgm:cxn modelId="{F312B357-82C9-496E-9E26-39A6D6C9E24D}" type="presParOf" srcId="{6A4FB0CB-1885-458A-A73F-B1B24D34720C}" destId="{BCA6C43D-EB7C-406D-95B4-7FC63D2CE1B2}" srcOrd="1" destOrd="0" presId="urn:microsoft.com/office/officeart/2008/layout/HalfCircleOrganizationChart"/>
    <dgm:cxn modelId="{DD0078BF-BC22-498A-AAEE-0821251F4367}" type="presParOf" srcId="{6A4FB0CB-1885-458A-A73F-B1B24D34720C}" destId="{E6892E48-4745-4684-BB2F-500497126C02}" srcOrd="2" destOrd="0" presId="urn:microsoft.com/office/officeart/2008/layout/HalfCircleOrganizationChart"/>
    <dgm:cxn modelId="{685EB1F6-CFB6-4482-94E4-D5A3D4BBCC79}" type="presParOf" srcId="{6A4FB0CB-1885-458A-A73F-B1B24D34720C}" destId="{90241CC1-7C92-461A-B0B1-B4ECF55CEB3B}" srcOrd="3" destOrd="0" presId="urn:microsoft.com/office/officeart/2008/layout/HalfCircleOrganizationChart"/>
    <dgm:cxn modelId="{B8E21E37-24A3-43EE-94B8-5366C66AF398}" type="presParOf" srcId="{93B91D78-A093-4BAF-9164-552E47AA7BCF}" destId="{26086BD3-7607-4C64-B2EA-AC7D1DB85D42}" srcOrd="1" destOrd="0" presId="urn:microsoft.com/office/officeart/2008/layout/HalfCircleOrganizationChart"/>
    <dgm:cxn modelId="{EED29EFA-B4E6-48A4-B042-50A563020948}" type="presParOf" srcId="{26086BD3-7607-4C64-B2EA-AC7D1DB85D42}" destId="{DE716BBC-1D1B-4C84-8DA6-1AF4DCF70830}" srcOrd="0" destOrd="0" presId="urn:microsoft.com/office/officeart/2008/layout/HalfCircleOrganizationChart"/>
    <dgm:cxn modelId="{E4A355CC-A445-47CC-8ED4-6B1EA1D56705}" type="presParOf" srcId="{26086BD3-7607-4C64-B2EA-AC7D1DB85D42}" destId="{E918E59C-D1A9-428B-8969-21E0AA94317F}" srcOrd="1" destOrd="0" presId="urn:microsoft.com/office/officeart/2008/layout/HalfCircleOrganizationChart"/>
    <dgm:cxn modelId="{DB39DD20-4BA7-406F-9C59-ED4B6AB71B1F}" type="presParOf" srcId="{E918E59C-D1A9-428B-8969-21E0AA94317F}" destId="{B1A65D31-2680-4E7D-9647-46E2A5F436D7}" srcOrd="0" destOrd="0" presId="urn:microsoft.com/office/officeart/2008/layout/HalfCircleOrganizationChart"/>
    <dgm:cxn modelId="{FE7EB1A1-9960-4D94-8F1F-B7D8D16746B0}" type="presParOf" srcId="{B1A65D31-2680-4E7D-9647-46E2A5F436D7}" destId="{446AD531-3A99-4DBE-8253-A66E4E41E54F}" srcOrd="0" destOrd="0" presId="urn:microsoft.com/office/officeart/2008/layout/HalfCircleOrganizationChart"/>
    <dgm:cxn modelId="{F3C4357C-5BD3-472E-9984-1C841857CFAE}" type="presParOf" srcId="{B1A65D31-2680-4E7D-9647-46E2A5F436D7}" destId="{CF665FF0-B2F9-4E7B-BFFB-66033FE03D71}" srcOrd="1" destOrd="0" presId="urn:microsoft.com/office/officeart/2008/layout/HalfCircleOrganizationChart"/>
    <dgm:cxn modelId="{84BEF802-EBDA-4A84-888D-B6E76F56CB90}" type="presParOf" srcId="{B1A65D31-2680-4E7D-9647-46E2A5F436D7}" destId="{07F6D13D-88FB-43BE-A7E1-26EE8754E72B}" srcOrd="2" destOrd="0" presId="urn:microsoft.com/office/officeart/2008/layout/HalfCircleOrganizationChart"/>
    <dgm:cxn modelId="{E74922AC-F8B7-496E-9F06-FEA1BF05A0FB}" type="presParOf" srcId="{B1A65D31-2680-4E7D-9647-46E2A5F436D7}" destId="{6406A4F0-FF46-48B5-9C81-5074D25C2BF4}" srcOrd="3" destOrd="0" presId="urn:microsoft.com/office/officeart/2008/layout/HalfCircleOrganizationChart"/>
    <dgm:cxn modelId="{A72C0274-52D6-43AB-BA8E-CACA8EE6C39A}" type="presParOf" srcId="{E918E59C-D1A9-428B-8969-21E0AA94317F}" destId="{E55A597C-25AC-4240-9D45-F915F6CC9706}" srcOrd="1" destOrd="0" presId="urn:microsoft.com/office/officeart/2008/layout/HalfCircleOrganizationChart"/>
    <dgm:cxn modelId="{16A59D33-76A0-4650-A149-3BD5A7951E2C}" type="presParOf" srcId="{E55A597C-25AC-4240-9D45-F915F6CC9706}" destId="{94EE40A2-7833-49F3-A90F-E2DC813591F6}" srcOrd="0" destOrd="0" presId="urn:microsoft.com/office/officeart/2008/layout/HalfCircleOrganizationChart"/>
    <dgm:cxn modelId="{9C21EB0F-2BF7-4ECF-AD78-354439FB282B}" type="presParOf" srcId="{E55A597C-25AC-4240-9D45-F915F6CC9706}" destId="{A8E33179-7734-4FCA-9101-A8667DA18A7D}" srcOrd="1" destOrd="0" presId="urn:microsoft.com/office/officeart/2008/layout/HalfCircleOrganizationChart"/>
    <dgm:cxn modelId="{1419B342-EEE8-4135-908C-C983B6176053}" type="presParOf" srcId="{A8E33179-7734-4FCA-9101-A8667DA18A7D}" destId="{8BB21716-0DAF-4AB8-BA9F-EF9C87E02068}" srcOrd="0" destOrd="0" presId="urn:microsoft.com/office/officeart/2008/layout/HalfCircleOrganizationChart"/>
    <dgm:cxn modelId="{3A61196E-6C39-400A-849E-4DAB42942944}" type="presParOf" srcId="{8BB21716-0DAF-4AB8-BA9F-EF9C87E02068}" destId="{3D1CA140-815F-4A03-AC99-FE3B3524C36B}" srcOrd="0" destOrd="0" presId="urn:microsoft.com/office/officeart/2008/layout/HalfCircleOrganizationChart"/>
    <dgm:cxn modelId="{77EED253-D4DF-4DEC-8AE4-C1AC6194F7E5}" type="presParOf" srcId="{8BB21716-0DAF-4AB8-BA9F-EF9C87E02068}" destId="{29E2D223-1E32-4913-A0A8-1AF75E580AF0}" srcOrd="1" destOrd="0" presId="urn:microsoft.com/office/officeart/2008/layout/HalfCircleOrganizationChart"/>
    <dgm:cxn modelId="{82EF50C3-A065-4D58-9372-3821BB5CC855}" type="presParOf" srcId="{8BB21716-0DAF-4AB8-BA9F-EF9C87E02068}" destId="{B3183A4C-7805-4FAB-AC08-ED755A68983B}" srcOrd="2" destOrd="0" presId="urn:microsoft.com/office/officeart/2008/layout/HalfCircleOrganizationChart"/>
    <dgm:cxn modelId="{DA24043A-1935-4929-A06F-2AA20B201076}" type="presParOf" srcId="{8BB21716-0DAF-4AB8-BA9F-EF9C87E02068}" destId="{30A0F0AC-3DA7-4DA8-AB11-2857B7B70419}" srcOrd="3" destOrd="0" presId="urn:microsoft.com/office/officeart/2008/layout/HalfCircleOrganizationChart"/>
    <dgm:cxn modelId="{74D2A0E8-34F5-493E-8D2A-D6EB54FF1519}" type="presParOf" srcId="{A8E33179-7734-4FCA-9101-A8667DA18A7D}" destId="{E2507DB6-F56A-498E-938A-BDDBE14E6897}" srcOrd="1" destOrd="0" presId="urn:microsoft.com/office/officeart/2008/layout/HalfCircleOrganizationChart"/>
    <dgm:cxn modelId="{47F0CEC4-90AD-4862-8465-6E6B7CD61BAE}" type="presParOf" srcId="{A8E33179-7734-4FCA-9101-A8667DA18A7D}" destId="{15B5B8DC-9EA0-48A0-A89F-46E82E1195C9}" srcOrd="2" destOrd="0" presId="urn:microsoft.com/office/officeart/2008/layout/HalfCircleOrganizationChart"/>
    <dgm:cxn modelId="{F45E5A67-3A91-40F2-8114-3EAABF32C610}" type="presParOf" srcId="{E918E59C-D1A9-428B-8969-21E0AA94317F}" destId="{68E876B1-90BC-4321-A50F-784132B1E8C1}" srcOrd="2" destOrd="0" presId="urn:microsoft.com/office/officeart/2008/layout/HalfCircleOrganizationChart"/>
    <dgm:cxn modelId="{102C5132-4A62-4277-ADFF-EEB81B989F1D}" type="presParOf" srcId="{93B91D78-A093-4BAF-9164-552E47AA7BCF}" destId="{5E561592-79FD-43E0-8838-0BB9855BBAA3}" srcOrd="2" destOrd="0" presId="urn:microsoft.com/office/officeart/2008/layout/HalfCircleOrganizationChart"/>
    <dgm:cxn modelId="{B31671A9-D634-4308-9FBB-08E2317F5FC3}" type="presParOf" srcId="{C40D653E-9DD7-4DCE-8A0E-A398EC258DAA}" destId="{1C092054-DDD2-473A-A172-066BBA6043D9}" srcOrd="2" destOrd="0" presId="urn:microsoft.com/office/officeart/2008/layout/HalfCircleOrganizationChart"/>
    <dgm:cxn modelId="{729BF7DC-E490-468E-9CC8-69A89B16DAF5}" type="presParOf" srcId="{2DF3E615-6E99-4F89-AA48-13440424BD1A}" destId="{BBD83599-1676-4D2A-834A-B73C668B9C63}" srcOrd="6" destOrd="0" presId="urn:microsoft.com/office/officeart/2008/layout/HalfCircleOrganizationChart"/>
    <dgm:cxn modelId="{C69880B6-F197-4652-9581-77EAD3D15944}" type="presParOf" srcId="{2DF3E615-6E99-4F89-AA48-13440424BD1A}" destId="{15872603-2BA7-4C5C-8C07-50D4C6DA5318}" srcOrd="7" destOrd="0" presId="urn:microsoft.com/office/officeart/2008/layout/HalfCircleOrganizationChart"/>
    <dgm:cxn modelId="{0BE38C47-03F9-47C6-AB54-F66AD972EECD}" type="presParOf" srcId="{15872603-2BA7-4C5C-8C07-50D4C6DA5318}" destId="{8365E11D-BB75-41B3-8C62-8E5A15B50BDF}" srcOrd="0" destOrd="0" presId="urn:microsoft.com/office/officeart/2008/layout/HalfCircleOrganizationChart"/>
    <dgm:cxn modelId="{3E1A52B9-12E4-4357-AF80-70458E4A760D}" type="presParOf" srcId="{8365E11D-BB75-41B3-8C62-8E5A15B50BDF}" destId="{F2585862-C522-4526-A1AE-794764406517}" srcOrd="0" destOrd="0" presId="urn:microsoft.com/office/officeart/2008/layout/HalfCircleOrganizationChart"/>
    <dgm:cxn modelId="{F9D81280-5959-4591-AE45-39FF0E55B5C0}" type="presParOf" srcId="{8365E11D-BB75-41B3-8C62-8E5A15B50BDF}" destId="{FF138F1C-D995-4CDC-84F2-09237EFFC564}" srcOrd="1" destOrd="0" presId="urn:microsoft.com/office/officeart/2008/layout/HalfCircleOrganizationChart"/>
    <dgm:cxn modelId="{EB256A0E-373F-4CD7-BE80-1D0D32F88D4F}" type="presParOf" srcId="{8365E11D-BB75-41B3-8C62-8E5A15B50BDF}" destId="{AC222FFC-7CE1-4DC0-AF71-82FBA2C24EEB}" srcOrd="2" destOrd="0" presId="urn:microsoft.com/office/officeart/2008/layout/HalfCircleOrganizationChart"/>
    <dgm:cxn modelId="{1CC2E049-5F50-4BF1-A700-A4E0B83AFF03}" type="presParOf" srcId="{8365E11D-BB75-41B3-8C62-8E5A15B50BDF}" destId="{A7FEF6A6-91B3-4637-8ED5-ED6232A3E6C9}" srcOrd="3" destOrd="0" presId="urn:microsoft.com/office/officeart/2008/layout/HalfCircleOrganizationChart"/>
    <dgm:cxn modelId="{C8AD996D-2140-44F7-80B7-FD7B73B90FD8}" type="presParOf" srcId="{15872603-2BA7-4C5C-8C07-50D4C6DA5318}" destId="{FCE8631B-E55C-48D3-A21F-1C8E50CEE4E5}" srcOrd="1" destOrd="0" presId="urn:microsoft.com/office/officeart/2008/layout/HalfCircleOrganizationChart"/>
    <dgm:cxn modelId="{85DB7DF0-C9F5-4D6F-A118-020479FF4042}" type="presParOf" srcId="{FCE8631B-E55C-48D3-A21F-1C8E50CEE4E5}" destId="{BE57943B-25B6-41CE-AFAF-C0A663C95FCF}" srcOrd="0" destOrd="0" presId="urn:microsoft.com/office/officeart/2008/layout/HalfCircleOrganizationChart"/>
    <dgm:cxn modelId="{0FA31E7B-9DD1-46CB-84F2-8B783EEE350F}" type="presParOf" srcId="{FCE8631B-E55C-48D3-A21F-1C8E50CEE4E5}" destId="{E2250C9B-B3CB-4E40-8870-7BD8F9BAD1A8}" srcOrd="1" destOrd="0" presId="urn:microsoft.com/office/officeart/2008/layout/HalfCircleOrganizationChart"/>
    <dgm:cxn modelId="{40E8B7BE-DA90-4A9D-AC7A-E53A993574F6}" type="presParOf" srcId="{E2250C9B-B3CB-4E40-8870-7BD8F9BAD1A8}" destId="{1AF6054A-50EE-4AA9-8297-0E435BEF443A}" srcOrd="0" destOrd="0" presId="urn:microsoft.com/office/officeart/2008/layout/HalfCircleOrganizationChart"/>
    <dgm:cxn modelId="{54307E3C-91DF-4D4C-B1C2-A1D3A79A8B68}" type="presParOf" srcId="{1AF6054A-50EE-4AA9-8297-0E435BEF443A}" destId="{1DBA7455-4D4B-4BE2-84AA-72ABBDE71593}" srcOrd="0" destOrd="0" presId="urn:microsoft.com/office/officeart/2008/layout/HalfCircleOrganizationChart"/>
    <dgm:cxn modelId="{6443127F-C017-4981-99E1-D101B03F1F27}" type="presParOf" srcId="{1AF6054A-50EE-4AA9-8297-0E435BEF443A}" destId="{162F47DF-61D1-4F38-BB92-9C14A4EE0998}" srcOrd="1" destOrd="0" presId="urn:microsoft.com/office/officeart/2008/layout/HalfCircleOrganizationChart"/>
    <dgm:cxn modelId="{5D75D075-B4D6-48ED-BCB7-0E4299FB0B32}" type="presParOf" srcId="{1AF6054A-50EE-4AA9-8297-0E435BEF443A}" destId="{F0020D26-A8E6-4999-B070-0446BCFEABEB}" srcOrd="2" destOrd="0" presId="urn:microsoft.com/office/officeart/2008/layout/HalfCircleOrganizationChart"/>
    <dgm:cxn modelId="{E6378E38-C0ED-4C45-9FBD-ECDB1AD79708}" type="presParOf" srcId="{1AF6054A-50EE-4AA9-8297-0E435BEF443A}" destId="{B99405A2-8382-44F6-9DC6-53939596A47B}" srcOrd="3" destOrd="0" presId="urn:microsoft.com/office/officeart/2008/layout/HalfCircleOrganizationChart"/>
    <dgm:cxn modelId="{7F4F8B56-30EE-4C6D-8A33-1F0DEEFCA3F4}" type="presParOf" srcId="{E2250C9B-B3CB-4E40-8870-7BD8F9BAD1A8}" destId="{38FA4DD2-A081-4950-9042-87EB61F7DD36}" srcOrd="1" destOrd="0" presId="urn:microsoft.com/office/officeart/2008/layout/HalfCircleOrganizationChart"/>
    <dgm:cxn modelId="{20E3CA8C-F72C-4474-B750-985E8AA13138}" type="presParOf" srcId="{38FA4DD2-A081-4950-9042-87EB61F7DD36}" destId="{FBEFD359-233A-4D13-9212-D2227173535A}" srcOrd="0" destOrd="0" presId="urn:microsoft.com/office/officeart/2008/layout/HalfCircleOrganizationChart"/>
    <dgm:cxn modelId="{D8751ED2-361D-44E6-8C53-FEBE5C474B79}" type="presParOf" srcId="{38FA4DD2-A081-4950-9042-87EB61F7DD36}" destId="{6B16969D-DC85-4A05-AD02-45640315C09E}" srcOrd="1" destOrd="0" presId="urn:microsoft.com/office/officeart/2008/layout/HalfCircleOrganizationChart"/>
    <dgm:cxn modelId="{02FC50C9-772A-4DEE-93FC-ED5A317F9BF4}" type="presParOf" srcId="{6B16969D-DC85-4A05-AD02-45640315C09E}" destId="{6879439F-0950-4EF0-BE55-2CD75AFB16BD}" srcOrd="0" destOrd="0" presId="urn:microsoft.com/office/officeart/2008/layout/HalfCircleOrganizationChart"/>
    <dgm:cxn modelId="{D126565E-A882-4F25-9609-1CD6E6FD22B0}" type="presParOf" srcId="{6879439F-0950-4EF0-BE55-2CD75AFB16BD}" destId="{7F600D45-A81E-47D1-AB21-731B1A1D1CDD}" srcOrd="0" destOrd="0" presId="urn:microsoft.com/office/officeart/2008/layout/HalfCircleOrganizationChart"/>
    <dgm:cxn modelId="{32C9638F-02C3-4480-9491-121617E361CC}" type="presParOf" srcId="{6879439F-0950-4EF0-BE55-2CD75AFB16BD}" destId="{23C6F4B7-D024-41CC-823B-13920A95575E}" srcOrd="1" destOrd="0" presId="urn:microsoft.com/office/officeart/2008/layout/HalfCircleOrganizationChart"/>
    <dgm:cxn modelId="{9DD806D0-0BB8-4DE0-AF9E-F34EDE8C4583}" type="presParOf" srcId="{6879439F-0950-4EF0-BE55-2CD75AFB16BD}" destId="{F40F9742-E787-4C59-B035-83777ABEF7CA}" srcOrd="2" destOrd="0" presId="urn:microsoft.com/office/officeart/2008/layout/HalfCircleOrganizationChart"/>
    <dgm:cxn modelId="{8CBEB50C-544A-496A-9D4B-929DF8CAAD3C}" type="presParOf" srcId="{6879439F-0950-4EF0-BE55-2CD75AFB16BD}" destId="{4FAB4622-CE08-46D9-8A89-DD87E4902826}" srcOrd="3" destOrd="0" presId="urn:microsoft.com/office/officeart/2008/layout/HalfCircleOrganizationChart"/>
    <dgm:cxn modelId="{5CC05C60-458E-49CC-9672-8E4A819884EC}" type="presParOf" srcId="{6B16969D-DC85-4A05-AD02-45640315C09E}" destId="{AB2A9760-FE08-42CF-8549-A7E68448885F}" srcOrd="1" destOrd="0" presId="urn:microsoft.com/office/officeart/2008/layout/HalfCircleOrganizationChart"/>
    <dgm:cxn modelId="{0B2F3DF9-596C-4ED2-8318-3D3212C27D7F}" type="presParOf" srcId="{6B16969D-DC85-4A05-AD02-45640315C09E}" destId="{EBA4719E-B327-4CAE-8076-FC09E424FE08}" srcOrd="2" destOrd="0" presId="urn:microsoft.com/office/officeart/2008/layout/HalfCircleOrganizationChart"/>
    <dgm:cxn modelId="{F1E0E0B9-8D99-418B-BB7B-B5053D403FBE}" type="presParOf" srcId="{E2250C9B-B3CB-4E40-8870-7BD8F9BAD1A8}" destId="{135E70DE-9328-4CE9-ADC5-A46805A901CB}" srcOrd="2" destOrd="0" presId="urn:microsoft.com/office/officeart/2008/layout/HalfCircleOrganizationChart"/>
    <dgm:cxn modelId="{181876D7-B808-4EA4-A627-B50B3564D7E0}" type="presParOf" srcId="{15872603-2BA7-4C5C-8C07-50D4C6DA5318}" destId="{642BB178-4E31-4877-BFCD-FCCE4771B890}" srcOrd="2" destOrd="0" presId="urn:microsoft.com/office/officeart/2008/layout/HalfCircleOrganizationChart"/>
    <dgm:cxn modelId="{1C108ABB-7D10-4B47-AA10-6072C60CF82D}" type="presParOf" srcId="{F7621310-5748-4C6F-8430-A8EFCA3A8BF6}" destId="{16F0F37F-BC10-408B-9351-B201DA7813B0}" srcOrd="2" destOrd="0" presId="urn:microsoft.com/office/officeart/2008/layout/HalfCircleOrganizationChart"/>
    <dgm:cxn modelId="{B6422D9A-5875-484D-8C03-DE33395947FB}" type="presParOf" srcId="{EF313915-A41B-426A-9128-3D3602648032}" destId="{A246648C-EDC0-4571-8679-72F2B0857206}" srcOrd="6" destOrd="0" presId="urn:microsoft.com/office/officeart/2008/layout/HalfCircleOrganizationChart"/>
    <dgm:cxn modelId="{80950D33-5D91-4CD8-BDF8-6DC184C5F3F8}" type="presParOf" srcId="{EF313915-A41B-426A-9128-3D3602648032}" destId="{4306F9CC-6E44-4360-9F82-E1852BB7BA20}" srcOrd="7" destOrd="0" presId="urn:microsoft.com/office/officeart/2008/layout/HalfCircleOrganizationChart"/>
    <dgm:cxn modelId="{5F5DFA69-EE05-43DC-9EDA-4273B2B4BAF9}" type="presParOf" srcId="{4306F9CC-6E44-4360-9F82-E1852BB7BA20}" destId="{E58FB0DD-3A71-4655-812D-3516C1ED6912}" srcOrd="0" destOrd="0" presId="urn:microsoft.com/office/officeart/2008/layout/HalfCircleOrganizationChart"/>
    <dgm:cxn modelId="{BDA3A754-5B1C-4F7D-A3DA-81DFD47837A1}" type="presParOf" srcId="{E58FB0DD-3A71-4655-812D-3516C1ED6912}" destId="{9785CA84-4EC8-43D2-8BF2-E8BCC60825F6}" srcOrd="0" destOrd="0" presId="urn:microsoft.com/office/officeart/2008/layout/HalfCircleOrganizationChart"/>
    <dgm:cxn modelId="{B06424F2-3066-42A9-8AF3-7CDFFAE66460}" type="presParOf" srcId="{E58FB0DD-3A71-4655-812D-3516C1ED6912}" destId="{27EF6C64-026D-4A3E-80E0-7FAB0C1F24D7}" srcOrd="1" destOrd="0" presId="urn:microsoft.com/office/officeart/2008/layout/HalfCircleOrganizationChart"/>
    <dgm:cxn modelId="{841F3EFB-87BD-4CDE-B223-242C470081A8}" type="presParOf" srcId="{E58FB0DD-3A71-4655-812D-3516C1ED6912}" destId="{7A04DC2B-3CB8-429A-B5DC-A1A77C2892EF}" srcOrd="2" destOrd="0" presId="urn:microsoft.com/office/officeart/2008/layout/HalfCircleOrganizationChart"/>
    <dgm:cxn modelId="{58FD1B56-4952-4013-8D62-9FC18ED89F7E}" type="presParOf" srcId="{E58FB0DD-3A71-4655-812D-3516C1ED6912}" destId="{036C3FE4-651C-4481-9749-F423C0AEF5AE}" srcOrd="3" destOrd="0" presId="urn:microsoft.com/office/officeart/2008/layout/HalfCircleOrganizationChart"/>
    <dgm:cxn modelId="{9E90B213-F4E7-4B34-9976-6AF945987868}" type="presParOf" srcId="{4306F9CC-6E44-4360-9F82-E1852BB7BA20}" destId="{EC68D90D-60EB-444C-83D8-DFA1D01EC325}" srcOrd="1" destOrd="0" presId="urn:microsoft.com/office/officeart/2008/layout/HalfCircleOrganizationChart"/>
    <dgm:cxn modelId="{FD215F4A-1B0F-4C1A-9A19-CEC792C42AC0}" type="presParOf" srcId="{4306F9CC-6E44-4360-9F82-E1852BB7BA20}" destId="{3BD0BB46-38E6-4C92-A45E-611F91812487}" srcOrd="2" destOrd="0" presId="urn:microsoft.com/office/officeart/2008/layout/HalfCircleOrganizationChart"/>
    <dgm:cxn modelId="{11F9530F-AA33-41FF-B0BE-40F3500BCBF8}" type="presParOf" srcId="{EF313915-A41B-426A-9128-3D3602648032}" destId="{FFE0A85B-F61E-4795-9E42-C84514ADD7B1}" srcOrd="8" destOrd="0" presId="urn:microsoft.com/office/officeart/2008/layout/HalfCircleOrganizationChart"/>
    <dgm:cxn modelId="{F6C401B6-2F9E-4218-9482-DC100B80258B}" type="presParOf" srcId="{EF313915-A41B-426A-9128-3D3602648032}" destId="{B98E5BEB-9E8F-4441-9B39-4D77404AACEB}" srcOrd="9" destOrd="0" presId="urn:microsoft.com/office/officeart/2008/layout/HalfCircleOrganizationChart"/>
    <dgm:cxn modelId="{2A3004F0-4B98-43D0-A976-ABAA632299BC}" type="presParOf" srcId="{B98E5BEB-9E8F-4441-9B39-4D77404AACEB}" destId="{F895209A-26DB-44B3-B049-FCA7F1B0D8BE}" srcOrd="0" destOrd="0" presId="urn:microsoft.com/office/officeart/2008/layout/HalfCircleOrganizationChart"/>
    <dgm:cxn modelId="{58B7D3C6-4009-4AA2-A451-12D1389A2FF4}" type="presParOf" srcId="{F895209A-26DB-44B3-B049-FCA7F1B0D8BE}" destId="{EE0903B2-8ECC-44D8-878C-BDFE7CECD092}" srcOrd="0" destOrd="0" presId="urn:microsoft.com/office/officeart/2008/layout/HalfCircleOrganizationChart"/>
    <dgm:cxn modelId="{F7A43103-7504-4660-A182-61F44AF7C10B}" type="presParOf" srcId="{F895209A-26DB-44B3-B049-FCA7F1B0D8BE}" destId="{DC524CF7-B44B-4FD8-9CFE-5E102CC04ED0}" srcOrd="1" destOrd="0" presId="urn:microsoft.com/office/officeart/2008/layout/HalfCircleOrganizationChart"/>
    <dgm:cxn modelId="{3328DE49-DCBA-43E4-8EFC-45463762694F}" type="presParOf" srcId="{F895209A-26DB-44B3-B049-FCA7F1B0D8BE}" destId="{90A6C064-392A-456B-B50D-75E8A437CCAB}" srcOrd="2" destOrd="0" presId="urn:microsoft.com/office/officeart/2008/layout/HalfCircleOrganizationChart"/>
    <dgm:cxn modelId="{1736A8E9-8413-4749-BE05-8909808C11EB}" type="presParOf" srcId="{F895209A-26DB-44B3-B049-FCA7F1B0D8BE}" destId="{8B6310F3-3AF5-475B-A59A-5C452C23B149}" srcOrd="3" destOrd="0" presId="urn:microsoft.com/office/officeart/2008/layout/HalfCircleOrganizationChart"/>
    <dgm:cxn modelId="{973C55D4-649B-4327-B330-FAEB861F293F}" type="presParOf" srcId="{B98E5BEB-9E8F-4441-9B39-4D77404AACEB}" destId="{BE68EA86-39C0-410B-9426-9016E04486F6}" srcOrd="1" destOrd="0" presId="urn:microsoft.com/office/officeart/2008/layout/HalfCircleOrganizationChart"/>
    <dgm:cxn modelId="{8A74BF21-A867-405A-911E-461D5C6B0A70}" type="presParOf" srcId="{B98E5BEB-9E8F-4441-9B39-4D77404AACEB}" destId="{E76F74E5-7A04-47FD-A5DD-30C2E9780510}" srcOrd="2" destOrd="0" presId="urn:microsoft.com/office/officeart/2008/layout/HalfCircleOrganizationChart"/>
    <dgm:cxn modelId="{C66DD37E-0CAC-48AA-931D-988F1777823D}" type="presParOf" srcId="{EF313915-A41B-426A-9128-3D3602648032}" destId="{CF45CF75-9182-4320-9255-FBDD23B30F75}" srcOrd="10" destOrd="0" presId="urn:microsoft.com/office/officeart/2008/layout/HalfCircleOrganizationChart"/>
    <dgm:cxn modelId="{EF2B90F0-2642-4B6C-AA2E-B6859D309A25}" type="presParOf" srcId="{EF313915-A41B-426A-9128-3D3602648032}" destId="{C5A4F3D7-04F1-417C-8E30-AF26AE1AB74F}" srcOrd="11" destOrd="0" presId="urn:microsoft.com/office/officeart/2008/layout/HalfCircleOrganizationChart"/>
    <dgm:cxn modelId="{0147920D-D855-43F9-A151-4E82B1EE87C2}" type="presParOf" srcId="{C5A4F3D7-04F1-417C-8E30-AF26AE1AB74F}" destId="{C7EAB484-77C9-4D79-A5D6-C3E97241F017}" srcOrd="0" destOrd="0" presId="urn:microsoft.com/office/officeart/2008/layout/HalfCircleOrganizationChart"/>
    <dgm:cxn modelId="{59D89F30-459C-4511-B512-6F7506696DFC}" type="presParOf" srcId="{C7EAB484-77C9-4D79-A5D6-C3E97241F017}" destId="{23C86FA1-E723-4C83-934D-8607030F1CB0}" srcOrd="0" destOrd="0" presId="urn:microsoft.com/office/officeart/2008/layout/HalfCircleOrganizationChart"/>
    <dgm:cxn modelId="{4788B632-2857-415E-877C-D4F9FE98ED90}" type="presParOf" srcId="{C7EAB484-77C9-4D79-A5D6-C3E97241F017}" destId="{9593AFDA-359F-49A8-840A-7F0FFA7933EB}" srcOrd="1" destOrd="0" presId="urn:microsoft.com/office/officeart/2008/layout/HalfCircleOrganizationChart"/>
    <dgm:cxn modelId="{0A430505-42E0-4C91-87B9-AAABC683AB34}" type="presParOf" srcId="{C7EAB484-77C9-4D79-A5D6-C3E97241F017}" destId="{6A50C899-7144-4162-A0FA-1028B687DA34}" srcOrd="2" destOrd="0" presId="urn:microsoft.com/office/officeart/2008/layout/HalfCircleOrganizationChart"/>
    <dgm:cxn modelId="{E4FC561C-AAB5-4B6B-B1E8-12BC968A7C48}" type="presParOf" srcId="{C7EAB484-77C9-4D79-A5D6-C3E97241F017}" destId="{9D73D9CC-A225-4C7E-AF32-93C150F7A9DE}" srcOrd="3" destOrd="0" presId="urn:microsoft.com/office/officeart/2008/layout/HalfCircleOrganizationChart"/>
    <dgm:cxn modelId="{1A2A91EC-A313-4373-B75D-3143F4A9CFE9}" type="presParOf" srcId="{C5A4F3D7-04F1-417C-8E30-AF26AE1AB74F}" destId="{5E9DA886-BB26-4079-A666-A06B25B46509}" srcOrd="1" destOrd="0" presId="urn:microsoft.com/office/officeart/2008/layout/HalfCircleOrganizationChart"/>
    <dgm:cxn modelId="{838CCC95-9EE2-4793-9F10-370F36842F57}" type="presParOf" srcId="{C5A4F3D7-04F1-417C-8E30-AF26AE1AB74F}" destId="{534676F0-0907-4A32-B254-843F0A205F3B}" srcOrd="2" destOrd="0" presId="urn:microsoft.com/office/officeart/2008/layout/HalfCircleOrganizationChart"/>
    <dgm:cxn modelId="{B9007087-2F15-4218-8FF1-96AC96186F14}" type="presParOf" srcId="{6CB31403-8091-45E7-A6FA-4C8F09589DE4}" destId="{00B91BE6-3441-4B4F-9A71-6759932486B5}" srcOrd="2" destOrd="0" presId="urn:microsoft.com/office/officeart/2008/layout/HalfCircleOrganizationChart"/>
    <dgm:cxn modelId="{41293B0E-E980-4818-9AB0-4517280271AB}" type="presParOf" srcId="{2513AA49-8E66-4D64-8E10-1C4AE8BD5435}" destId="{137F7B56-765A-4434-9B96-FBD6CD0F7C58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5CF75-9182-4320-9255-FBDD23B30F75}">
      <dsp:nvSpPr>
        <dsp:cNvPr id="0" name=""/>
        <dsp:cNvSpPr/>
      </dsp:nvSpPr>
      <dsp:spPr>
        <a:xfrm>
          <a:off x="12395534" y="3695714"/>
          <a:ext cx="9479803" cy="412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751"/>
              </a:lnTo>
              <a:lnTo>
                <a:pt x="9479803" y="216751"/>
              </a:lnTo>
              <a:lnTo>
                <a:pt x="9479803" y="412384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E0A85B-F61E-4795-9E42-C84514ADD7B1}">
      <dsp:nvSpPr>
        <dsp:cNvPr id="0" name=""/>
        <dsp:cNvSpPr/>
      </dsp:nvSpPr>
      <dsp:spPr>
        <a:xfrm>
          <a:off x="10374523" y="3695714"/>
          <a:ext cx="2021010" cy="425978"/>
        </a:xfrm>
        <a:custGeom>
          <a:avLst/>
          <a:gdLst/>
          <a:ahLst/>
          <a:cxnLst/>
          <a:rect l="0" t="0" r="0" b="0"/>
          <a:pathLst>
            <a:path>
              <a:moveTo>
                <a:pt x="2021010" y="0"/>
              </a:moveTo>
              <a:lnTo>
                <a:pt x="2021010" y="230345"/>
              </a:lnTo>
              <a:lnTo>
                <a:pt x="0" y="230345"/>
              </a:lnTo>
              <a:lnTo>
                <a:pt x="0" y="425978"/>
              </a:lnTo>
            </a:path>
          </a:pathLst>
        </a:custGeom>
        <a:noFill/>
        <a:ln w="1587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46648C-EDC0-4571-8679-72F2B0857206}">
      <dsp:nvSpPr>
        <dsp:cNvPr id="0" name=""/>
        <dsp:cNvSpPr/>
      </dsp:nvSpPr>
      <dsp:spPr>
        <a:xfrm>
          <a:off x="12395534" y="3695714"/>
          <a:ext cx="4331631" cy="405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079"/>
              </a:lnTo>
              <a:lnTo>
                <a:pt x="4331631" y="210079"/>
              </a:lnTo>
              <a:lnTo>
                <a:pt x="4331631" y="405712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FD359-233A-4D13-9212-D2227173535A}">
      <dsp:nvSpPr>
        <dsp:cNvPr id="0" name=""/>
        <dsp:cNvSpPr/>
      </dsp:nvSpPr>
      <dsp:spPr>
        <a:xfrm>
          <a:off x="20437491" y="8695062"/>
          <a:ext cx="728984" cy="685981"/>
        </a:xfrm>
        <a:custGeom>
          <a:avLst/>
          <a:gdLst/>
          <a:ahLst/>
          <a:cxnLst/>
          <a:rect l="0" t="0" r="0" b="0"/>
          <a:pathLst>
            <a:path>
              <a:moveTo>
                <a:pt x="728984" y="0"/>
              </a:moveTo>
              <a:lnTo>
                <a:pt x="0" y="685981"/>
              </a:lnTo>
            </a:path>
          </a:pathLst>
        </a:custGeom>
        <a:noFill/>
        <a:ln w="1587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57943B-25B6-41CE-AFAF-C0A663C95FCF}">
      <dsp:nvSpPr>
        <dsp:cNvPr id="0" name=""/>
        <dsp:cNvSpPr/>
      </dsp:nvSpPr>
      <dsp:spPr>
        <a:xfrm>
          <a:off x="21120755" y="6092302"/>
          <a:ext cx="91440" cy="526953"/>
        </a:xfrm>
        <a:custGeom>
          <a:avLst/>
          <a:gdLst/>
          <a:ahLst/>
          <a:cxnLst/>
          <a:rect l="0" t="0" r="0" b="0"/>
          <a:pathLst>
            <a:path>
              <a:moveTo>
                <a:pt x="50824" y="0"/>
              </a:moveTo>
              <a:lnTo>
                <a:pt x="50824" y="335523"/>
              </a:lnTo>
              <a:lnTo>
                <a:pt x="45720" y="335523"/>
              </a:lnTo>
              <a:lnTo>
                <a:pt x="45720" y="526953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83599-1676-4D2A-834A-B73C668B9C63}">
      <dsp:nvSpPr>
        <dsp:cNvPr id="0" name=""/>
        <dsp:cNvSpPr/>
      </dsp:nvSpPr>
      <dsp:spPr>
        <a:xfrm>
          <a:off x="14131516" y="5039750"/>
          <a:ext cx="7040063" cy="120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40063" y="0"/>
              </a:lnTo>
              <a:lnTo>
                <a:pt x="7040063" y="120966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EE40A2-7833-49F3-A90F-E2DC813591F6}">
      <dsp:nvSpPr>
        <dsp:cNvPr id="0" name=""/>
        <dsp:cNvSpPr/>
      </dsp:nvSpPr>
      <dsp:spPr>
        <a:xfrm>
          <a:off x="16419282" y="9968805"/>
          <a:ext cx="417472" cy="1188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8866"/>
              </a:lnTo>
              <a:lnTo>
                <a:pt x="417472" y="1188866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16BBC-1D1B-4C84-8DA6-1AF4DCF70830}">
      <dsp:nvSpPr>
        <dsp:cNvPr id="0" name=""/>
        <dsp:cNvSpPr/>
      </dsp:nvSpPr>
      <dsp:spPr>
        <a:xfrm>
          <a:off x="16373562" y="8756312"/>
          <a:ext cx="91440" cy="280907"/>
        </a:xfrm>
        <a:custGeom>
          <a:avLst/>
          <a:gdLst/>
          <a:ahLst/>
          <a:cxnLst/>
          <a:rect l="0" t="0" r="0" b="0"/>
          <a:pathLst>
            <a:path>
              <a:moveTo>
                <a:pt x="57894" y="0"/>
              </a:moveTo>
              <a:lnTo>
                <a:pt x="57894" y="89477"/>
              </a:lnTo>
              <a:lnTo>
                <a:pt x="45720" y="89477"/>
              </a:lnTo>
              <a:lnTo>
                <a:pt x="45720" y="280907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4F92D-4A7D-4350-8A27-421178CC4BCB}">
      <dsp:nvSpPr>
        <dsp:cNvPr id="0" name=""/>
        <dsp:cNvSpPr/>
      </dsp:nvSpPr>
      <dsp:spPr>
        <a:xfrm>
          <a:off x="16385737" y="6162435"/>
          <a:ext cx="91440" cy="359291"/>
        </a:xfrm>
        <a:custGeom>
          <a:avLst/>
          <a:gdLst/>
          <a:ahLst/>
          <a:cxnLst/>
          <a:rect l="0" t="0" r="0" b="0"/>
          <a:pathLst>
            <a:path>
              <a:moveTo>
                <a:pt x="45738" y="0"/>
              </a:moveTo>
              <a:lnTo>
                <a:pt x="45738" y="167861"/>
              </a:lnTo>
              <a:lnTo>
                <a:pt x="45720" y="167861"/>
              </a:lnTo>
              <a:lnTo>
                <a:pt x="45720" y="35929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FEE81-579E-46AF-916F-0B1247852F9A}">
      <dsp:nvSpPr>
        <dsp:cNvPr id="0" name=""/>
        <dsp:cNvSpPr/>
      </dsp:nvSpPr>
      <dsp:spPr>
        <a:xfrm>
          <a:off x="14131516" y="5039750"/>
          <a:ext cx="2299959" cy="191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9959" y="0"/>
              </a:lnTo>
              <a:lnTo>
                <a:pt x="2299959" y="19109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65DBB6-923E-47E6-9897-0ACE06F79B31}">
      <dsp:nvSpPr>
        <dsp:cNvPr id="0" name=""/>
        <dsp:cNvSpPr/>
      </dsp:nvSpPr>
      <dsp:spPr>
        <a:xfrm>
          <a:off x="9476089" y="10149159"/>
          <a:ext cx="723321" cy="1594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4739"/>
              </a:lnTo>
              <a:lnTo>
                <a:pt x="723321" y="159473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4E80B8-214C-4262-B909-FAFBEAFC4903}">
      <dsp:nvSpPr>
        <dsp:cNvPr id="0" name=""/>
        <dsp:cNvSpPr/>
      </dsp:nvSpPr>
      <dsp:spPr>
        <a:xfrm>
          <a:off x="9430369" y="8829687"/>
          <a:ext cx="91440" cy="387886"/>
        </a:xfrm>
        <a:custGeom>
          <a:avLst/>
          <a:gdLst/>
          <a:ahLst/>
          <a:cxnLst/>
          <a:rect l="0" t="0" r="0" b="0"/>
          <a:pathLst>
            <a:path>
              <a:moveTo>
                <a:pt x="52920" y="0"/>
              </a:moveTo>
              <a:lnTo>
                <a:pt x="52920" y="196456"/>
              </a:lnTo>
              <a:lnTo>
                <a:pt x="45720" y="196456"/>
              </a:lnTo>
              <a:lnTo>
                <a:pt x="45720" y="387886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BA7A0F-F00E-4E70-B014-5EFD665C6F30}">
      <dsp:nvSpPr>
        <dsp:cNvPr id="0" name=""/>
        <dsp:cNvSpPr/>
      </dsp:nvSpPr>
      <dsp:spPr>
        <a:xfrm>
          <a:off x="9437569" y="6151471"/>
          <a:ext cx="91440" cy="499926"/>
        </a:xfrm>
        <a:custGeom>
          <a:avLst/>
          <a:gdLst/>
          <a:ahLst/>
          <a:cxnLst/>
          <a:rect l="0" t="0" r="0" b="0"/>
          <a:pathLst>
            <a:path>
              <a:moveTo>
                <a:pt x="45738" y="0"/>
              </a:moveTo>
              <a:lnTo>
                <a:pt x="45738" y="308496"/>
              </a:lnTo>
              <a:lnTo>
                <a:pt x="45720" y="308496"/>
              </a:lnTo>
              <a:lnTo>
                <a:pt x="45720" y="499926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5784C0-6DEE-464E-8D41-931F150DFAA5}">
      <dsp:nvSpPr>
        <dsp:cNvPr id="0" name=""/>
        <dsp:cNvSpPr/>
      </dsp:nvSpPr>
      <dsp:spPr>
        <a:xfrm>
          <a:off x="9483308" y="5039750"/>
          <a:ext cx="4648208" cy="180134"/>
        </a:xfrm>
        <a:custGeom>
          <a:avLst/>
          <a:gdLst/>
          <a:ahLst/>
          <a:cxnLst/>
          <a:rect l="0" t="0" r="0" b="0"/>
          <a:pathLst>
            <a:path>
              <a:moveTo>
                <a:pt x="4648208" y="0"/>
              </a:moveTo>
              <a:lnTo>
                <a:pt x="0" y="0"/>
              </a:lnTo>
              <a:lnTo>
                <a:pt x="0" y="180134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E2F9B-C4F8-4BC4-8698-26B67ECD6983}">
      <dsp:nvSpPr>
        <dsp:cNvPr id="0" name=""/>
        <dsp:cNvSpPr/>
      </dsp:nvSpPr>
      <dsp:spPr>
        <a:xfrm>
          <a:off x="3154012" y="10509676"/>
          <a:ext cx="733413" cy="848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862"/>
              </a:lnTo>
              <a:lnTo>
                <a:pt x="733413" y="84886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9DCDA-3286-415E-A2CA-FE6A69407B23}">
      <dsp:nvSpPr>
        <dsp:cNvPr id="0" name=""/>
        <dsp:cNvSpPr/>
      </dsp:nvSpPr>
      <dsp:spPr>
        <a:xfrm>
          <a:off x="3108292" y="9140986"/>
          <a:ext cx="91440" cy="437103"/>
        </a:xfrm>
        <a:custGeom>
          <a:avLst/>
          <a:gdLst/>
          <a:ahLst/>
          <a:cxnLst/>
          <a:rect l="0" t="0" r="0" b="0"/>
          <a:pathLst>
            <a:path>
              <a:moveTo>
                <a:pt x="56953" y="0"/>
              </a:moveTo>
              <a:lnTo>
                <a:pt x="56953" y="241470"/>
              </a:lnTo>
              <a:lnTo>
                <a:pt x="45720" y="241470"/>
              </a:lnTo>
              <a:lnTo>
                <a:pt x="45720" y="437103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95F606-7151-4259-A682-A4409D6D43CE}">
      <dsp:nvSpPr>
        <dsp:cNvPr id="0" name=""/>
        <dsp:cNvSpPr/>
      </dsp:nvSpPr>
      <dsp:spPr>
        <a:xfrm>
          <a:off x="3110639" y="6151471"/>
          <a:ext cx="91440" cy="4755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914"/>
              </a:lnTo>
              <a:lnTo>
                <a:pt x="54607" y="279914"/>
              </a:lnTo>
              <a:lnTo>
                <a:pt x="54607" y="475547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2054BF-6176-42D4-9C38-A21A6439DC1B}">
      <dsp:nvSpPr>
        <dsp:cNvPr id="0" name=""/>
        <dsp:cNvSpPr/>
      </dsp:nvSpPr>
      <dsp:spPr>
        <a:xfrm>
          <a:off x="3156359" y="5039750"/>
          <a:ext cx="10975157" cy="180134"/>
        </a:xfrm>
        <a:custGeom>
          <a:avLst/>
          <a:gdLst/>
          <a:ahLst/>
          <a:cxnLst/>
          <a:rect l="0" t="0" r="0" b="0"/>
          <a:pathLst>
            <a:path>
              <a:moveTo>
                <a:pt x="10975157" y="0"/>
              </a:moveTo>
              <a:lnTo>
                <a:pt x="0" y="0"/>
              </a:lnTo>
              <a:lnTo>
                <a:pt x="0" y="180134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238759-0C19-4FD2-90D1-0320E97431AA}">
      <dsp:nvSpPr>
        <dsp:cNvPr id="0" name=""/>
        <dsp:cNvSpPr/>
      </dsp:nvSpPr>
      <dsp:spPr>
        <a:xfrm>
          <a:off x="12395534" y="3695714"/>
          <a:ext cx="1735982" cy="412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817"/>
              </a:lnTo>
              <a:lnTo>
                <a:pt x="1735982" y="216817"/>
              </a:lnTo>
              <a:lnTo>
                <a:pt x="1735982" y="412450"/>
              </a:lnTo>
            </a:path>
          </a:pathLst>
        </a:custGeom>
        <a:noFill/>
        <a:ln w="1587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FDE5D9-B291-4801-9786-E7C3CDBB1C4D}">
      <dsp:nvSpPr>
        <dsp:cNvPr id="0" name=""/>
        <dsp:cNvSpPr/>
      </dsp:nvSpPr>
      <dsp:spPr>
        <a:xfrm>
          <a:off x="8918315" y="3695714"/>
          <a:ext cx="3477218" cy="237413"/>
        </a:xfrm>
        <a:custGeom>
          <a:avLst/>
          <a:gdLst/>
          <a:ahLst/>
          <a:cxnLst/>
          <a:rect l="0" t="0" r="0" b="0"/>
          <a:pathLst>
            <a:path>
              <a:moveTo>
                <a:pt x="3477218" y="0"/>
              </a:moveTo>
              <a:lnTo>
                <a:pt x="3477218" y="41780"/>
              </a:lnTo>
              <a:lnTo>
                <a:pt x="0" y="41780"/>
              </a:lnTo>
              <a:lnTo>
                <a:pt x="0" y="237413"/>
              </a:lnTo>
            </a:path>
          </a:pathLst>
        </a:custGeom>
        <a:noFill/>
        <a:ln w="1587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2A0DD2-E440-4C92-AFE0-5D1AF10AF5F5}">
      <dsp:nvSpPr>
        <dsp:cNvPr id="0" name=""/>
        <dsp:cNvSpPr/>
      </dsp:nvSpPr>
      <dsp:spPr>
        <a:xfrm>
          <a:off x="1926771" y="3695714"/>
          <a:ext cx="10468763" cy="412366"/>
        </a:xfrm>
        <a:custGeom>
          <a:avLst/>
          <a:gdLst/>
          <a:ahLst/>
          <a:cxnLst/>
          <a:rect l="0" t="0" r="0" b="0"/>
          <a:pathLst>
            <a:path>
              <a:moveTo>
                <a:pt x="10468763" y="0"/>
              </a:moveTo>
              <a:lnTo>
                <a:pt x="10468763" y="216733"/>
              </a:lnTo>
              <a:lnTo>
                <a:pt x="0" y="216733"/>
              </a:lnTo>
              <a:lnTo>
                <a:pt x="0" y="412366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A2922-AAAE-45D4-AF11-BC2F0694CDED}">
      <dsp:nvSpPr>
        <dsp:cNvPr id="0" name=""/>
        <dsp:cNvSpPr/>
      </dsp:nvSpPr>
      <dsp:spPr>
        <a:xfrm>
          <a:off x="12349814" y="1927657"/>
          <a:ext cx="91440" cy="6139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3952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4166C-50E9-4818-ABFA-64F61E0DA809}">
      <dsp:nvSpPr>
        <dsp:cNvPr id="0" name=""/>
        <dsp:cNvSpPr/>
      </dsp:nvSpPr>
      <dsp:spPr>
        <a:xfrm>
          <a:off x="11645193" y="996071"/>
          <a:ext cx="1500682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F095BB-CDF3-4438-B637-BC9B8D5E4B03}">
      <dsp:nvSpPr>
        <dsp:cNvPr id="0" name=""/>
        <dsp:cNvSpPr/>
      </dsp:nvSpPr>
      <dsp:spPr>
        <a:xfrm>
          <a:off x="11645193" y="996071"/>
          <a:ext cx="1500682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9517E6-F482-45E3-AEB5-6148D264E641}">
      <dsp:nvSpPr>
        <dsp:cNvPr id="0" name=""/>
        <dsp:cNvSpPr/>
      </dsp:nvSpPr>
      <dsp:spPr>
        <a:xfrm>
          <a:off x="10894851" y="1163756"/>
          <a:ext cx="3001364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DOA Director</a:t>
          </a:r>
          <a:br>
            <a:rPr lang="en-US" sz="1800" kern="1200" dirty="0"/>
          </a:br>
          <a:r>
            <a:rPr lang="en-US" sz="1800" kern="1200" dirty="0"/>
            <a:t>Jonathan Womer</a:t>
          </a:r>
        </a:p>
      </dsp:txBody>
      <dsp:txXfrm>
        <a:off x="10894851" y="1163756"/>
        <a:ext cx="3001364" cy="596214"/>
      </dsp:txXfrm>
    </dsp:sp>
    <dsp:sp modelId="{22763E02-BD4E-42B8-852C-ECC93D02BE99}">
      <dsp:nvSpPr>
        <dsp:cNvPr id="0" name=""/>
        <dsp:cNvSpPr/>
      </dsp:nvSpPr>
      <dsp:spPr>
        <a:xfrm>
          <a:off x="11432148" y="2541609"/>
          <a:ext cx="1926771" cy="1154104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2533C-DAD8-45C8-A7C1-9805DBB59691}">
      <dsp:nvSpPr>
        <dsp:cNvPr id="0" name=""/>
        <dsp:cNvSpPr/>
      </dsp:nvSpPr>
      <dsp:spPr>
        <a:xfrm>
          <a:off x="11432148" y="2541609"/>
          <a:ext cx="1926771" cy="1154104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D48509-F2FE-4255-B4F0-2EB0CAC0ECA1}">
      <dsp:nvSpPr>
        <dsp:cNvPr id="0" name=""/>
        <dsp:cNvSpPr/>
      </dsp:nvSpPr>
      <dsp:spPr>
        <a:xfrm>
          <a:off x="10468763" y="2749348"/>
          <a:ext cx="3853542" cy="73862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Purchasing Agent</a:t>
          </a:r>
          <a:br>
            <a:rPr lang="en-US" sz="1800" kern="1200" dirty="0"/>
          </a:br>
          <a:r>
            <a:rPr lang="en-US" sz="1800" kern="1200" dirty="0"/>
            <a:t>Nancy McIntyre</a:t>
          </a:r>
        </a:p>
      </dsp:txBody>
      <dsp:txXfrm>
        <a:off x="10468763" y="2749348"/>
        <a:ext cx="3853542" cy="738626"/>
      </dsp:txXfrm>
    </dsp:sp>
    <dsp:sp modelId="{E9B464FE-0EFB-49C2-9ED4-A875D4483F0C}">
      <dsp:nvSpPr>
        <dsp:cNvPr id="0" name=""/>
        <dsp:cNvSpPr/>
      </dsp:nvSpPr>
      <dsp:spPr>
        <a:xfrm>
          <a:off x="963385" y="4108081"/>
          <a:ext cx="1926771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BA4C6-692D-42E9-A57E-10A3587C1710}">
      <dsp:nvSpPr>
        <dsp:cNvPr id="0" name=""/>
        <dsp:cNvSpPr/>
      </dsp:nvSpPr>
      <dsp:spPr>
        <a:xfrm>
          <a:off x="963385" y="4108081"/>
          <a:ext cx="1926771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BB9F0-3C34-4A2B-9577-8EB781AF3950}">
      <dsp:nvSpPr>
        <dsp:cNvPr id="0" name=""/>
        <dsp:cNvSpPr/>
      </dsp:nvSpPr>
      <dsp:spPr>
        <a:xfrm>
          <a:off x="0" y="4275766"/>
          <a:ext cx="3853542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Administrative Support Officer</a:t>
          </a:r>
          <a:br>
            <a:rPr lang="en-US" sz="1800" kern="1200" dirty="0"/>
          </a:br>
          <a:r>
            <a:rPr lang="en-US" sz="1800" kern="1200" dirty="0"/>
            <a:t>Kelley Connors</a:t>
          </a:r>
        </a:p>
      </dsp:txBody>
      <dsp:txXfrm>
        <a:off x="0" y="4275766"/>
        <a:ext cx="3853542" cy="596214"/>
      </dsp:txXfrm>
    </dsp:sp>
    <dsp:sp modelId="{5CAE1986-20F4-41B7-890A-582A13D107CF}">
      <dsp:nvSpPr>
        <dsp:cNvPr id="0" name=""/>
        <dsp:cNvSpPr/>
      </dsp:nvSpPr>
      <dsp:spPr>
        <a:xfrm>
          <a:off x="8177388" y="3933127"/>
          <a:ext cx="1481854" cy="953198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367F6A-F79A-472B-9B07-FF1C1DFA8F54}">
      <dsp:nvSpPr>
        <dsp:cNvPr id="0" name=""/>
        <dsp:cNvSpPr/>
      </dsp:nvSpPr>
      <dsp:spPr>
        <a:xfrm>
          <a:off x="8177388" y="3933127"/>
          <a:ext cx="1481854" cy="953198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CF0E2-FB64-426A-AC1A-38A14B715289}">
      <dsp:nvSpPr>
        <dsp:cNvPr id="0" name=""/>
        <dsp:cNvSpPr/>
      </dsp:nvSpPr>
      <dsp:spPr>
        <a:xfrm>
          <a:off x="7436460" y="4104703"/>
          <a:ext cx="2963709" cy="610047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/>
        </a:p>
      </dsp:txBody>
      <dsp:txXfrm>
        <a:off x="7436460" y="4104703"/>
        <a:ext cx="2963709" cy="610047"/>
      </dsp:txXfrm>
    </dsp:sp>
    <dsp:sp modelId="{14C52F65-E51A-4787-BEC5-F47D3F98C035}">
      <dsp:nvSpPr>
        <dsp:cNvPr id="0" name=""/>
        <dsp:cNvSpPr/>
      </dsp:nvSpPr>
      <dsp:spPr>
        <a:xfrm>
          <a:off x="13168130" y="4108164"/>
          <a:ext cx="1926771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5E98E-B046-4193-9ACC-87C9EFCBB4C6}">
      <dsp:nvSpPr>
        <dsp:cNvPr id="0" name=""/>
        <dsp:cNvSpPr/>
      </dsp:nvSpPr>
      <dsp:spPr>
        <a:xfrm>
          <a:off x="13168130" y="4108164"/>
          <a:ext cx="1926771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DA4470-A87C-4E54-B7D9-7FC943BCA5CE}">
      <dsp:nvSpPr>
        <dsp:cNvPr id="0" name=""/>
        <dsp:cNvSpPr/>
      </dsp:nvSpPr>
      <dsp:spPr>
        <a:xfrm>
          <a:off x="12204745" y="4275849"/>
          <a:ext cx="3853542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Deputy Purchasing Agent</a:t>
          </a:r>
          <a:br>
            <a:rPr lang="en-US" sz="1800" kern="1200" dirty="0"/>
          </a:br>
          <a:r>
            <a:rPr lang="en-US" sz="1800" kern="1200" dirty="0"/>
            <a:t>Amanda Rivers</a:t>
          </a:r>
        </a:p>
      </dsp:txBody>
      <dsp:txXfrm>
        <a:off x="12204745" y="4275849"/>
        <a:ext cx="3853542" cy="596214"/>
      </dsp:txXfrm>
    </dsp:sp>
    <dsp:sp modelId="{B1DAA75F-CA00-475D-9872-3FF51F49112D}">
      <dsp:nvSpPr>
        <dsp:cNvPr id="0" name=""/>
        <dsp:cNvSpPr/>
      </dsp:nvSpPr>
      <dsp:spPr>
        <a:xfrm>
          <a:off x="2192973" y="5219885"/>
          <a:ext cx="1926771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88B8B-0FE5-42EE-BD93-0B9BCC64D414}">
      <dsp:nvSpPr>
        <dsp:cNvPr id="0" name=""/>
        <dsp:cNvSpPr/>
      </dsp:nvSpPr>
      <dsp:spPr>
        <a:xfrm>
          <a:off x="2192973" y="5219885"/>
          <a:ext cx="1926771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7C2380-9C41-4FA5-885C-89E8EEC7E6C7}">
      <dsp:nvSpPr>
        <dsp:cNvPr id="0" name=""/>
        <dsp:cNvSpPr/>
      </dsp:nvSpPr>
      <dsp:spPr>
        <a:xfrm>
          <a:off x="1229588" y="5387570"/>
          <a:ext cx="3853542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Administrator of Purchasing Systems</a:t>
          </a:r>
          <a:br>
            <a:rPr lang="en-US" sz="1800" kern="1200" dirty="0"/>
          </a:br>
          <a:r>
            <a:rPr lang="en-US" sz="1800" kern="1200" dirty="0"/>
            <a:t>Thomas Bovis</a:t>
          </a:r>
        </a:p>
      </dsp:txBody>
      <dsp:txXfrm>
        <a:off x="1229588" y="5387570"/>
        <a:ext cx="3853542" cy="596214"/>
      </dsp:txXfrm>
    </dsp:sp>
    <dsp:sp modelId="{32D09B98-566E-42F3-8AAD-9981650FA0C7}">
      <dsp:nvSpPr>
        <dsp:cNvPr id="0" name=""/>
        <dsp:cNvSpPr/>
      </dsp:nvSpPr>
      <dsp:spPr>
        <a:xfrm>
          <a:off x="1760741" y="6627018"/>
          <a:ext cx="2809010" cy="2513968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07501-29DC-4B52-A326-7893E5274376}">
      <dsp:nvSpPr>
        <dsp:cNvPr id="0" name=""/>
        <dsp:cNvSpPr/>
      </dsp:nvSpPr>
      <dsp:spPr>
        <a:xfrm>
          <a:off x="1760741" y="6627018"/>
          <a:ext cx="2809010" cy="2513968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41C874-53AC-4931-8854-C9FF036BEF74}">
      <dsp:nvSpPr>
        <dsp:cNvPr id="0" name=""/>
        <dsp:cNvSpPr/>
      </dsp:nvSpPr>
      <dsp:spPr>
        <a:xfrm>
          <a:off x="356235" y="7079532"/>
          <a:ext cx="5618021" cy="1608939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800" kern="1200" dirty="0"/>
          </a:br>
          <a:r>
            <a:rPr lang="en-US" sz="1800" kern="1200" dirty="0"/>
            <a:t>DCAMM Contracts and Specifications, Assistant Administrator – Gary Mosca</a:t>
          </a:r>
          <a:br>
            <a:rPr lang="en-US" sz="1800" kern="1200" dirty="0"/>
          </a:br>
          <a:r>
            <a:rPr lang="en-US" sz="1800" kern="1200" dirty="0"/>
            <a:t>DOT Chief Procurement Specialist – M. Scott Stephens</a:t>
          </a:r>
          <a:br>
            <a:rPr lang="en-US" sz="1800" kern="1200" dirty="0"/>
          </a:br>
          <a:r>
            <a:rPr lang="en-US" sz="1800" kern="1200" dirty="0"/>
            <a:t>Chief Procurement Specialist – Katherine Missell</a:t>
          </a:r>
          <a:br>
            <a:rPr lang="en-US" sz="1800" kern="1200" dirty="0"/>
          </a:br>
          <a:r>
            <a:rPr lang="en-US" sz="1800" kern="1200" dirty="0"/>
            <a:t>Chief Procurement Specialist – Max Righter</a:t>
          </a:r>
          <a:br>
            <a:rPr lang="en-US" sz="1800" kern="1200" dirty="0"/>
          </a:br>
          <a:r>
            <a:rPr lang="en-US" sz="1800" kern="1200" dirty="0"/>
            <a:t>Chief Procurement Specialist - Vacant</a:t>
          </a:r>
          <a:br>
            <a:rPr lang="en-US" sz="1800" kern="1200" dirty="0"/>
          </a:br>
          <a:r>
            <a:rPr lang="en-US" sz="1800" kern="1200" dirty="0"/>
            <a:t>Senior Procurement Specialist – Marisa DelFarno</a:t>
          </a:r>
          <a:br>
            <a:rPr lang="en-US" sz="1800" kern="1200" dirty="0"/>
          </a:br>
          <a:r>
            <a:rPr lang="en-US" sz="1800" kern="1200" dirty="0"/>
            <a:t>Procurement Specialist I – Fred Cavallaro</a:t>
          </a:r>
          <a:br>
            <a:rPr lang="en-US" sz="1800" kern="1200" dirty="0"/>
          </a:br>
          <a:r>
            <a:rPr lang="en-US" sz="1800" kern="1200" dirty="0"/>
            <a:t>DOT Procurement Specialist I – Giovonah Vittorioso</a:t>
          </a:r>
        </a:p>
      </dsp:txBody>
      <dsp:txXfrm>
        <a:off x="356235" y="7079532"/>
        <a:ext cx="5618021" cy="1608939"/>
      </dsp:txXfrm>
    </dsp:sp>
    <dsp:sp modelId="{DDE8B82E-3459-4F1A-8F47-9AC35C0863AE}">
      <dsp:nvSpPr>
        <dsp:cNvPr id="0" name=""/>
        <dsp:cNvSpPr/>
      </dsp:nvSpPr>
      <dsp:spPr>
        <a:xfrm>
          <a:off x="1893558" y="9578090"/>
          <a:ext cx="2520908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9CEA1C-2B57-4951-9AD4-F7C991F58A84}">
      <dsp:nvSpPr>
        <dsp:cNvPr id="0" name=""/>
        <dsp:cNvSpPr/>
      </dsp:nvSpPr>
      <dsp:spPr>
        <a:xfrm>
          <a:off x="1893558" y="9578090"/>
          <a:ext cx="2520908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12E523-DDCB-4DFE-8848-61247347B7BC}">
      <dsp:nvSpPr>
        <dsp:cNvPr id="0" name=""/>
        <dsp:cNvSpPr/>
      </dsp:nvSpPr>
      <dsp:spPr>
        <a:xfrm>
          <a:off x="741558" y="9722090"/>
          <a:ext cx="5041817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Assistant Procurement Specialist – Bridgette Dubois</a:t>
          </a:r>
          <a:br>
            <a:rPr lang="en-US" sz="1800" kern="1200" dirty="0"/>
          </a:br>
          <a:r>
            <a:rPr lang="en-US" sz="1800" kern="1200" dirty="0"/>
            <a:t>Assistant Procurement Specialist – Diana Silva</a:t>
          </a:r>
          <a:br>
            <a:rPr lang="en-US" sz="1800" kern="1200" dirty="0"/>
          </a:br>
          <a:r>
            <a:rPr lang="en-US" sz="1800" kern="1200" dirty="0"/>
            <a:t>DOT Assistant Procurement Specialist – Matthew Wood</a:t>
          </a:r>
        </a:p>
      </dsp:txBody>
      <dsp:txXfrm>
        <a:off x="741558" y="9722090"/>
        <a:ext cx="5041817" cy="596214"/>
      </dsp:txXfrm>
    </dsp:sp>
    <dsp:sp modelId="{38DCA2C1-35CF-46B5-BFFD-FEC2F8706179}">
      <dsp:nvSpPr>
        <dsp:cNvPr id="0" name=""/>
        <dsp:cNvSpPr/>
      </dsp:nvSpPr>
      <dsp:spPr>
        <a:xfrm>
          <a:off x="3661180" y="10796275"/>
          <a:ext cx="1885375" cy="158645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E58B7-3BDA-4C92-8313-4A4C7CBBD0F6}">
      <dsp:nvSpPr>
        <dsp:cNvPr id="0" name=""/>
        <dsp:cNvSpPr/>
      </dsp:nvSpPr>
      <dsp:spPr>
        <a:xfrm>
          <a:off x="3661180" y="10796275"/>
          <a:ext cx="1885375" cy="158645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42420-7EFB-4B7C-885C-9C65DAE65C88}">
      <dsp:nvSpPr>
        <dsp:cNvPr id="0" name=""/>
        <dsp:cNvSpPr/>
      </dsp:nvSpPr>
      <dsp:spPr>
        <a:xfrm>
          <a:off x="2718493" y="11081836"/>
          <a:ext cx="3770751" cy="1015329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Commodities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00" kern="1200" dirty="0"/>
          </a:br>
          <a:r>
            <a:rPr lang="en-US" sz="1800" kern="1200" dirty="0"/>
            <a:t>Construction Services</a:t>
          </a:r>
          <a:br>
            <a:rPr lang="en-US" sz="1800" kern="1200" dirty="0"/>
          </a:br>
          <a:r>
            <a:rPr lang="en-US" sz="1800" kern="1200" dirty="0"/>
            <a:t>Facilities Management</a:t>
          </a:r>
          <a:br>
            <a:rPr lang="en-US" sz="1800" kern="1200" dirty="0"/>
          </a:br>
          <a:r>
            <a:rPr lang="en-US" sz="1800" kern="1200" dirty="0"/>
            <a:t>Building &amp; Emergency Related</a:t>
          </a:r>
          <a:br>
            <a:rPr lang="en-US" sz="1800" kern="1200" dirty="0"/>
          </a:br>
          <a:r>
            <a:rPr lang="en-US" sz="1800" kern="1200" dirty="0"/>
            <a:t>Materials, Supplies &amp; Equipment</a:t>
          </a:r>
          <a:br>
            <a:rPr lang="en-US" sz="1800" kern="1200" dirty="0"/>
          </a:br>
          <a:r>
            <a:rPr lang="en-US" sz="1800" kern="1200" dirty="0"/>
            <a:t>Fit out of Classrooms  &amp; Dorms</a:t>
          </a:r>
        </a:p>
      </dsp:txBody>
      <dsp:txXfrm>
        <a:off x="2718493" y="11081836"/>
        <a:ext cx="3770751" cy="1015329"/>
      </dsp:txXfrm>
    </dsp:sp>
    <dsp:sp modelId="{04401745-7884-4462-A1EE-95B3CB9C3945}">
      <dsp:nvSpPr>
        <dsp:cNvPr id="0" name=""/>
        <dsp:cNvSpPr/>
      </dsp:nvSpPr>
      <dsp:spPr>
        <a:xfrm>
          <a:off x="8519922" y="5219885"/>
          <a:ext cx="1926771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AA9FAD-8EC4-49E4-9458-9E1E911D9FB3}">
      <dsp:nvSpPr>
        <dsp:cNvPr id="0" name=""/>
        <dsp:cNvSpPr/>
      </dsp:nvSpPr>
      <dsp:spPr>
        <a:xfrm>
          <a:off x="8519922" y="5219885"/>
          <a:ext cx="1926771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7A0128-35EB-423E-91E2-BF1416A787E8}">
      <dsp:nvSpPr>
        <dsp:cNvPr id="0" name=""/>
        <dsp:cNvSpPr/>
      </dsp:nvSpPr>
      <dsp:spPr>
        <a:xfrm>
          <a:off x="7556537" y="5387570"/>
          <a:ext cx="3853542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Administrator of Purchasing Systems</a:t>
          </a:r>
          <a:br>
            <a:rPr lang="en-US" sz="1800" kern="1200" dirty="0"/>
          </a:br>
          <a:r>
            <a:rPr lang="en-US" sz="1800" kern="1200" dirty="0"/>
            <a:t>David Francis</a:t>
          </a:r>
        </a:p>
      </dsp:txBody>
      <dsp:txXfrm>
        <a:off x="7556537" y="5387570"/>
        <a:ext cx="3853542" cy="596214"/>
      </dsp:txXfrm>
    </dsp:sp>
    <dsp:sp modelId="{D247588A-4488-47F4-8B24-947080BCB981}">
      <dsp:nvSpPr>
        <dsp:cNvPr id="0" name=""/>
        <dsp:cNvSpPr/>
      </dsp:nvSpPr>
      <dsp:spPr>
        <a:xfrm>
          <a:off x="8223529" y="6651397"/>
          <a:ext cx="2519520" cy="2178289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536C3-3867-46A4-B30E-41374664663F}">
      <dsp:nvSpPr>
        <dsp:cNvPr id="0" name=""/>
        <dsp:cNvSpPr/>
      </dsp:nvSpPr>
      <dsp:spPr>
        <a:xfrm>
          <a:off x="8223529" y="6651397"/>
          <a:ext cx="2519520" cy="2178289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C6741A-45E8-4388-9E6B-4DA14919A22F}">
      <dsp:nvSpPr>
        <dsp:cNvPr id="0" name=""/>
        <dsp:cNvSpPr/>
      </dsp:nvSpPr>
      <dsp:spPr>
        <a:xfrm>
          <a:off x="6963769" y="7043489"/>
          <a:ext cx="5039040" cy="139410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Chief Procurement Specialist – Robert DeAngelis</a:t>
          </a:r>
          <a:br>
            <a:rPr lang="en-US" sz="1800" kern="1200" dirty="0"/>
          </a:br>
          <a:r>
            <a:rPr lang="en-US" sz="1800" kern="1200" dirty="0"/>
            <a:t>Procurement Specialist I - Clarisa Encarnacion</a:t>
          </a:r>
          <a:br>
            <a:rPr lang="en-US" sz="1800" kern="1200" dirty="0"/>
          </a:br>
          <a:r>
            <a:rPr lang="en-US" sz="1800" kern="1200" dirty="0"/>
            <a:t>Procurement Specialist I – Luke Lawrence</a:t>
          </a:r>
        </a:p>
      </dsp:txBody>
      <dsp:txXfrm>
        <a:off x="6963769" y="7043489"/>
        <a:ext cx="5039040" cy="1394105"/>
      </dsp:txXfrm>
    </dsp:sp>
    <dsp:sp modelId="{22D29FA2-7AEE-490B-A889-6BF1364C5995}">
      <dsp:nvSpPr>
        <dsp:cNvPr id="0" name=""/>
        <dsp:cNvSpPr/>
      </dsp:nvSpPr>
      <dsp:spPr>
        <a:xfrm>
          <a:off x="8227312" y="9217573"/>
          <a:ext cx="2497553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07A598-1589-4399-8583-7759DBCABD34}">
      <dsp:nvSpPr>
        <dsp:cNvPr id="0" name=""/>
        <dsp:cNvSpPr/>
      </dsp:nvSpPr>
      <dsp:spPr>
        <a:xfrm>
          <a:off x="8227312" y="9217573"/>
          <a:ext cx="2497553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CCAF42-B1A2-451C-BDE4-9DF5101465C9}">
      <dsp:nvSpPr>
        <dsp:cNvPr id="0" name=""/>
        <dsp:cNvSpPr/>
      </dsp:nvSpPr>
      <dsp:spPr>
        <a:xfrm>
          <a:off x="6931312" y="9361573"/>
          <a:ext cx="4995107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Assistant Procurement Specialist – Colleen Brousseau</a:t>
          </a:r>
        </a:p>
      </dsp:txBody>
      <dsp:txXfrm>
        <a:off x="6931312" y="9361573"/>
        <a:ext cx="4995107" cy="596214"/>
      </dsp:txXfrm>
    </dsp:sp>
    <dsp:sp modelId="{4E5C4582-9059-43DE-B7C0-4F265024ABAA}">
      <dsp:nvSpPr>
        <dsp:cNvPr id="0" name=""/>
        <dsp:cNvSpPr/>
      </dsp:nvSpPr>
      <dsp:spPr>
        <a:xfrm>
          <a:off x="10055410" y="11368968"/>
          <a:ext cx="1926771" cy="1282952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0C401-CF6B-4526-8C4D-B01EE01D62C5}">
      <dsp:nvSpPr>
        <dsp:cNvPr id="0" name=""/>
        <dsp:cNvSpPr/>
      </dsp:nvSpPr>
      <dsp:spPr>
        <a:xfrm>
          <a:off x="10055410" y="11368968"/>
          <a:ext cx="1926771" cy="1282952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3952AB-873B-4336-839C-A0523BA7442C}">
      <dsp:nvSpPr>
        <dsp:cNvPr id="0" name=""/>
        <dsp:cNvSpPr/>
      </dsp:nvSpPr>
      <dsp:spPr>
        <a:xfrm>
          <a:off x="9047410" y="11512968"/>
          <a:ext cx="3853542" cy="821089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Commodities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00" kern="1200" dirty="0"/>
          </a:br>
          <a:r>
            <a:rPr lang="en-US" sz="1800" kern="1200" dirty="0"/>
            <a:t>Health &amp; Social Services</a:t>
          </a:r>
          <a:br>
            <a:rPr lang="en-US" sz="1800" kern="1200" dirty="0"/>
          </a:br>
          <a:r>
            <a:rPr lang="en-US" sz="1800" kern="1200" dirty="0"/>
            <a:t>Medical Equipment &amp; Supplies</a:t>
          </a:r>
          <a:br>
            <a:rPr lang="en-US" sz="2000" kern="1200" dirty="0"/>
          </a:br>
          <a:endParaRPr lang="en-US" sz="2000" kern="1200" dirty="0"/>
        </a:p>
      </dsp:txBody>
      <dsp:txXfrm>
        <a:off x="9047410" y="11512968"/>
        <a:ext cx="3853542" cy="821089"/>
      </dsp:txXfrm>
    </dsp:sp>
    <dsp:sp modelId="{C248C184-55DD-4442-9C3F-D0DE9206B461}">
      <dsp:nvSpPr>
        <dsp:cNvPr id="0" name=""/>
        <dsp:cNvSpPr/>
      </dsp:nvSpPr>
      <dsp:spPr>
        <a:xfrm>
          <a:off x="15468090" y="5230849"/>
          <a:ext cx="1926771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C8C4B5-8106-4676-B235-203941360DE8}">
      <dsp:nvSpPr>
        <dsp:cNvPr id="0" name=""/>
        <dsp:cNvSpPr/>
      </dsp:nvSpPr>
      <dsp:spPr>
        <a:xfrm>
          <a:off x="15468090" y="5230849"/>
          <a:ext cx="1926771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CF9E0F-BE32-4CF6-9A36-26AE25ED329B}">
      <dsp:nvSpPr>
        <dsp:cNvPr id="0" name=""/>
        <dsp:cNvSpPr/>
      </dsp:nvSpPr>
      <dsp:spPr>
        <a:xfrm>
          <a:off x="14504705" y="5398535"/>
          <a:ext cx="3853542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Administrator of Purchasing Systems</a:t>
          </a:r>
          <a:br>
            <a:rPr lang="en-US" sz="1800" kern="1200" dirty="0"/>
          </a:br>
          <a:r>
            <a:rPr lang="en-US" sz="1800" kern="1200" dirty="0"/>
            <a:t>Meredith Skelly</a:t>
          </a:r>
        </a:p>
      </dsp:txBody>
      <dsp:txXfrm>
        <a:off x="14504705" y="5398535"/>
        <a:ext cx="3853542" cy="596214"/>
      </dsp:txXfrm>
    </dsp:sp>
    <dsp:sp modelId="{BCA6C43D-EB7C-406D-95B4-7FC63D2CE1B2}">
      <dsp:nvSpPr>
        <dsp:cNvPr id="0" name=""/>
        <dsp:cNvSpPr/>
      </dsp:nvSpPr>
      <dsp:spPr>
        <a:xfrm>
          <a:off x="15196575" y="6521727"/>
          <a:ext cx="2469764" cy="2234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92E48-4745-4684-BB2F-500497126C02}">
      <dsp:nvSpPr>
        <dsp:cNvPr id="0" name=""/>
        <dsp:cNvSpPr/>
      </dsp:nvSpPr>
      <dsp:spPr>
        <a:xfrm>
          <a:off x="15196575" y="6521727"/>
          <a:ext cx="2469764" cy="2234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24D055-CC73-48CA-B60D-05A7F2F35D1A}">
      <dsp:nvSpPr>
        <dsp:cNvPr id="0" name=""/>
        <dsp:cNvSpPr/>
      </dsp:nvSpPr>
      <dsp:spPr>
        <a:xfrm>
          <a:off x="13961693" y="6923952"/>
          <a:ext cx="4939528" cy="143013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Chief Procurement Specialist – Gail Walsh</a:t>
          </a:r>
          <a:br>
            <a:rPr lang="en-US" sz="1800" kern="1200" dirty="0"/>
          </a:br>
          <a:r>
            <a:rPr lang="en-US" sz="1800" kern="1200" dirty="0"/>
            <a:t>Programming Services Officer - Vacant</a:t>
          </a:r>
          <a:br>
            <a:rPr lang="en-US" sz="1800" kern="1200" dirty="0"/>
          </a:br>
          <a:r>
            <a:rPr lang="en-US" sz="1800" kern="1200" dirty="0"/>
            <a:t>Senior Procurement Specialist – Vacant</a:t>
          </a:r>
          <a:br>
            <a:rPr lang="en-US" sz="1800" kern="1200" dirty="0"/>
          </a:br>
          <a:r>
            <a:rPr lang="en-US" sz="1800" kern="1200" dirty="0"/>
            <a:t>Senior Procurement Specialist – Gerald Teixeira</a:t>
          </a:r>
          <a:br>
            <a:rPr lang="en-US" sz="1800" kern="1200" dirty="0"/>
          </a:br>
          <a:r>
            <a:rPr lang="en-US" sz="1800" kern="1200" dirty="0"/>
            <a:t>Procurement Specialist II – Cheryl McGurn</a:t>
          </a:r>
          <a:br>
            <a:rPr lang="en-US" sz="1800" kern="1200" dirty="0"/>
          </a:br>
          <a:r>
            <a:rPr lang="en-US" sz="1800" kern="1200" dirty="0"/>
            <a:t>Procurement Specialist II – Jonathan Nadeau</a:t>
          </a:r>
        </a:p>
      </dsp:txBody>
      <dsp:txXfrm>
        <a:off x="13961693" y="6923952"/>
        <a:ext cx="4939528" cy="1430134"/>
      </dsp:txXfrm>
    </dsp:sp>
    <dsp:sp modelId="{CF665FF0-B2F9-4E7B-BFFB-66033FE03D71}">
      <dsp:nvSpPr>
        <dsp:cNvPr id="0" name=""/>
        <dsp:cNvSpPr/>
      </dsp:nvSpPr>
      <dsp:spPr>
        <a:xfrm>
          <a:off x="15455896" y="9037219"/>
          <a:ext cx="1926771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6D13D-88FB-43BE-A7E1-26EE8754E72B}">
      <dsp:nvSpPr>
        <dsp:cNvPr id="0" name=""/>
        <dsp:cNvSpPr/>
      </dsp:nvSpPr>
      <dsp:spPr>
        <a:xfrm>
          <a:off x="15455896" y="9037219"/>
          <a:ext cx="1926771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AD531-3A99-4DBE-8253-A66E4E41E54F}">
      <dsp:nvSpPr>
        <dsp:cNvPr id="0" name=""/>
        <dsp:cNvSpPr/>
      </dsp:nvSpPr>
      <dsp:spPr>
        <a:xfrm>
          <a:off x="14447896" y="9181219"/>
          <a:ext cx="3853542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Assistant Procurement Specialist – Austin Goodness</a:t>
          </a:r>
          <a:endParaRPr lang="en-US" sz="2000" kern="1200" dirty="0"/>
        </a:p>
      </dsp:txBody>
      <dsp:txXfrm>
        <a:off x="14447896" y="9181219"/>
        <a:ext cx="3853542" cy="596214"/>
      </dsp:txXfrm>
    </dsp:sp>
    <dsp:sp modelId="{29E2D223-1E32-4913-A0A8-1AF75E580AF0}">
      <dsp:nvSpPr>
        <dsp:cNvPr id="0" name=""/>
        <dsp:cNvSpPr/>
      </dsp:nvSpPr>
      <dsp:spPr>
        <a:xfrm>
          <a:off x="16692755" y="10758862"/>
          <a:ext cx="1926771" cy="1415609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83A4C-7805-4FAB-AC08-ED755A68983B}">
      <dsp:nvSpPr>
        <dsp:cNvPr id="0" name=""/>
        <dsp:cNvSpPr/>
      </dsp:nvSpPr>
      <dsp:spPr>
        <a:xfrm>
          <a:off x="16692755" y="10758862"/>
          <a:ext cx="1926771" cy="1415609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1CA140-815F-4A03-AC99-FE3B3524C36B}">
      <dsp:nvSpPr>
        <dsp:cNvPr id="0" name=""/>
        <dsp:cNvSpPr/>
      </dsp:nvSpPr>
      <dsp:spPr>
        <a:xfrm>
          <a:off x="15684755" y="10974862"/>
          <a:ext cx="3853542" cy="905990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Commodities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Goods, Services &amp; Supplies</a:t>
          </a:r>
          <a:br>
            <a:rPr lang="en-US" sz="1800" kern="1200" dirty="0"/>
          </a:br>
          <a:r>
            <a:rPr lang="en-US" sz="1800" kern="1200" dirty="0"/>
            <a:t>Info Technology</a:t>
          </a:r>
          <a:br>
            <a:rPr lang="en-US" sz="1800" kern="1200" dirty="0"/>
          </a:br>
          <a:r>
            <a:rPr lang="en-US" sz="1800" kern="1200" dirty="0"/>
            <a:t>Non-Construction, Health or Medical</a:t>
          </a:r>
        </a:p>
      </dsp:txBody>
      <dsp:txXfrm>
        <a:off x="15684755" y="10974862"/>
        <a:ext cx="3853542" cy="905990"/>
      </dsp:txXfrm>
    </dsp:sp>
    <dsp:sp modelId="{FF138F1C-D995-4CDC-84F2-09237EFFC564}">
      <dsp:nvSpPr>
        <dsp:cNvPr id="0" name=""/>
        <dsp:cNvSpPr/>
      </dsp:nvSpPr>
      <dsp:spPr>
        <a:xfrm>
          <a:off x="20208194" y="5160716"/>
          <a:ext cx="1926771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22FFC-7CE1-4DC0-AF71-82FBA2C24EEB}">
      <dsp:nvSpPr>
        <dsp:cNvPr id="0" name=""/>
        <dsp:cNvSpPr/>
      </dsp:nvSpPr>
      <dsp:spPr>
        <a:xfrm>
          <a:off x="20208194" y="5160716"/>
          <a:ext cx="1926771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585862-C522-4526-A1AE-794764406517}">
      <dsp:nvSpPr>
        <dsp:cNvPr id="0" name=""/>
        <dsp:cNvSpPr/>
      </dsp:nvSpPr>
      <dsp:spPr>
        <a:xfrm>
          <a:off x="19244809" y="5328402"/>
          <a:ext cx="3853542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Chief Implementation Aid</a:t>
          </a:r>
          <a:br>
            <a:rPr lang="en-US" sz="1800" kern="1200" dirty="0"/>
          </a:br>
          <a:r>
            <a:rPr lang="en-US" sz="1800" kern="1200" dirty="0"/>
            <a:t>Vacant</a:t>
          </a:r>
        </a:p>
      </dsp:txBody>
      <dsp:txXfrm>
        <a:off x="19244809" y="5328402"/>
        <a:ext cx="3853542" cy="596214"/>
      </dsp:txXfrm>
    </dsp:sp>
    <dsp:sp modelId="{162F47DF-61D1-4F38-BB92-9C14A4EE0998}">
      <dsp:nvSpPr>
        <dsp:cNvPr id="0" name=""/>
        <dsp:cNvSpPr/>
      </dsp:nvSpPr>
      <dsp:spPr>
        <a:xfrm>
          <a:off x="19954803" y="6619255"/>
          <a:ext cx="2423343" cy="2075806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020D26-A8E6-4999-B070-0446BCFEABEB}">
      <dsp:nvSpPr>
        <dsp:cNvPr id="0" name=""/>
        <dsp:cNvSpPr/>
      </dsp:nvSpPr>
      <dsp:spPr>
        <a:xfrm>
          <a:off x="19954803" y="6619255"/>
          <a:ext cx="2423343" cy="2075806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BA7455-4D4B-4BE2-84AA-72ABBDE71593}">
      <dsp:nvSpPr>
        <dsp:cNvPr id="0" name=""/>
        <dsp:cNvSpPr/>
      </dsp:nvSpPr>
      <dsp:spPr>
        <a:xfrm>
          <a:off x="18743131" y="6992900"/>
          <a:ext cx="4846687" cy="132851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800" kern="1200" dirty="0"/>
          </a:br>
          <a:r>
            <a:rPr lang="en-US" sz="1800" kern="1200" dirty="0"/>
            <a:t>Assistant Procurement Specialist – Douglas Loiselle</a:t>
          </a:r>
          <a:br>
            <a:rPr lang="en-US" sz="1800" kern="1200" dirty="0"/>
          </a:br>
          <a:r>
            <a:rPr lang="en-US" sz="1800" kern="1200" dirty="0"/>
            <a:t>Assistant Procurement Specialist – Donald Paquin</a:t>
          </a:r>
          <a:br>
            <a:rPr lang="en-US" sz="1800" kern="1200" dirty="0"/>
          </a:br>
          <a:r>
            <a:rPr lang="en-US" sz="1800" kern="1200" dirty="0"/>
            <a:t>Assistant Procurement Specialist – Andrea Smith</a:t>
          </a:r>
          <a:br>
            <a:rPr lang="en-US" sz="1800" kern="1200" dirty="0"/>
          </a:br>
          <a:r>
            <a:rPr lang="en-US" sz="1800" kern="1200" dirty="0"/>
            <a:t>Assistant Procurement Specialist – Donna Stein</a:t>
          </a:r>
          <a:br>
            <a:rPr lang="en-US" sz="1800" kern="1200" dirty="0"/>
          </a:br>
          <a:r>
            <a:rPr lang="en-US" sz="1800" kern="1200" dirty="0"/>
            <a:t>Assistant Procurement Specialist – Carol Robinson</a:t>
          </a:r>
          <a:endParaRPr lang="en-US" sz="2000" kern="1200" dirty="0"/>
        </a:p>
      </dsp:txBody>
      <dsp:txXfrm>
        <a:off x="18743131" y="6992900"/>
        <a:ext cx="4846687" cy="1328515"/>
      </dsp:txXfrm>
    </dsp:sp>
    <dsp:sp modelId="{23C6F4B7-D024-41CC-823B-13920A95575E}">
      <dsp:nvSpPr>
        <dsp:cNvPr id="0" name=""/>
        <dsp:cNvSpPr/>
      </dsp:nvSpPr>
      <dsp:spPr>
        <a:xfrm>
          <a:off x="20206278" y="9213358"/>
          <a:ext cx="1926771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0F9742-E787-4C59-B035-83777ABEF7CA}">
      <dsp:nvSpPr>
        <dsp:cNvPr id="0" name=""/>
        <dsp:cNvSpPr/>
      </dsp:nvSpPr>
      <dsp:spPr>
        <a:xfrm>
          <a:off x="20206278" y="9213358"/>
          <a:ext cx="1926771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00D45-A81E-47D1-AB21-731B1A1D1CDD}">
      <dsp:nvSpPr>
        <dsp:cNvPr id="0" name=""/>
        <dsp:cNvSpPr/>
      </dsp:nvSpPr>
      <dsp:spPr>
        <a:xfrm>
          <a:off x="19242893" y="9381043"/>
          <a:ext cx="3853542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Operations</a:t>
          </a:r>
          <a:br>
            <a:rPr lang="en-US" sz="1800" kern="1200" dirty="0"/>
          </a:br>
          <a:endParaRPr lang="en-US" sz="1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APRA, Bids, Files, Requisitions &amp; Supplier Coordination</a:t>
          </a:r>
        </a:p>
      </dsp:txBody>
      <dsp:txXfrm>
        <a:off x="19242893" y="9381043"/>
        <a:ext cx="3853542" cy="596214"/>
      </dsp:txXfrm>
    </dsp:sp>
    <dsp:sp modelId="{27EF6C64-026D-4A3E-80E0-7FAB0C1F24D7}">
      <dsp:nvSpPr>
        <dsp:cNvPr id="0" name=""/>
        <dsp:cNvSpPr/>
      </dsp:nvSpPr>
      <dsp:spPr>
        <a:xfrm>
          <a:off x="16261373" y="4101427"/>
          <a:ext cx="931585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4DC2B-3CB8-429A-B5DC-A1A77C2892EF}">
      <dsp:nvSpPr>
        <dsp:cNvPr id="0" name=""/>
        <dsp:cNvSpPr/>
      </dsp:nvSpPr>
      <dsp:spPr>
        <a:xfrm>
          <a:off x="16261373" y="4101427"/>
          <a:ext cx="931585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5CA84-4EC8-43D2-8BF2-E8BCC60825F6}">
      <dsp:nvSpPr>
        <dsp:cNvPr id="0" name=""/>
        <dsp:cNvSpPr/>
      </dsp:nvSpPr>
      <dsp:spPr>
        <a:xfrm>
          <a:off x="15795580" y="4269112"/>
          <a:ext cx="1863171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5795580" y="4269112"/>
        <a:ext cx="1863171" cy="596214"/>
      </dsp:txXfrm>
    </dsp:sp>
    <dsp:sp modelId="{DC524CF7-B44B-4FD8-9CFE-5E102CC04ED0}">
      <dsp:nvSpPr>
        <dsp:cNvPr id="0" name=""/>
        <dsp:cNvSpPr/>
      </dsp:nvSpPr>
      <dsp:spPr>
        <a:xfrm>
          <a:off x="9411138" y="4121692"/>
          <a:ext cx="1926771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6C064-392A-456B-B50D-75E8A437CCAB}">
      <dsp:nvSpPr>
        <dsp:cNvPr id="0" name=""/>
        <dsp:cNvSpPr/>
      </dsp:nvSpPr>
      <dsp:spPr>
        <a:xfrm>
          <a:off x="9411138" y="4121692"/>
          <a:ext cx="1926771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903B2-8ECC-44D8-878C-BDFE7CECD092}">
      <dsp:nvSpPr>
        <dsp:cNvPr id="0" name=""/>
        <dsp:cNvSpPr/>
      </dsp:nvSpPr>
      <dsp:spPr>
        <a:xfrm>
          <a:off x="8447752" y="4289378"/>
          <a:ext cx="3853542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Administrator of Purchasing Systems</a:t>
          </a:r>
          <a:br>
            <a:rPr lang="en-US" sz="1800" kern="1200" dirty="0"/>
          </a:br>
          <a:r>
            <a:rPr lang="en-US" sz="1800" kern="1200" dirty="0"/>
            <a:t>Alicia Pomfret</a:t>
          </a:r>
        </a:p>
      </dsp:txBody>
      <dsp:txXfrm>
        <a:off x="8447752" y="4289378"/>
        <a:ext cx="3853542" cy="596214"/>
      </dsp:txXfrm>
    </dsp:sp>
    <dsp:sp modelId="{9593AFDA-359F-49A8-840A-7F0FFA7933EB}">
      <dsp:nvSpPr>
        <dsp:cNvPr id="0" name=""/>
        <dsp:cNvSpPr/>
      </dsp:nvSpPr>
      <dsp:spPr>
        <a:xfrm>
          <a:off x="20911952" y="4108098"/>
          <a:ext cx="1926771" cy="93158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50C899-7144-4162-A0FA-1028B687DA34}">
      <dsp:nvSpPr>
        <dsp:cNvPr id="0" name=""/>
        <dsp:cNvSpPr/>
      </dsp:nvSpPr>
      <dsp:spPr>
        <a:xfrm>
          <a:off x="20911952" y="4108098"/>
          <a:ext cx="1926771" cy="93158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C86FA1-E723-4C83-934D-8607030F1CB0}">
      <dsp:nvSpPr>
        <dsp:cNvPr id="0" name=""/>
        <dsp:cNvSpPr/>
      </dsp:nvSpPr>
      <dsp:spPr>
        <a:xfrm>
          <a:off x="19948566" y="4275784"/>
          <a:ext cx="3853542" cy="5962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Programming Services Officer</a:t>
          </a:r>
          <a:br>
            <a:rPr lang="en-US" sz="1800" kern="1200" dirty="0"/>
          </a:br>
          <a:r>
            <a:rPr lang="en-US" sz="1800" kern="1200" dirty="0"/>
            <a:t>Donna Brennan</a:t>
          </a:r>
        </a:p>
      </dsp:txBody>
      <dsp:txXfrm>
        <a:off x="19948566" y="4275784"/>
        <a:ext cx="3853542" cy="596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493BB-3397-42A7-AC5C-2DA0B58BC15E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6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0E881-1DB7-4616-84E1-FD83E3E4A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34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"/>
            <a:ext cx="27635200" cy="103632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3" y="1"/>
            <a:ext cx="27635200" cy="10363202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6320" y="11242977"/>
            <a:ext cx="17617440" cy="3316224"/>
          </a:xfrm>
        </p:spPr>
        <p:txBody>
          <a:bodyPr anchor="ctr">
            <a:normAutofit/>
          </a:bodyPr>
          <a:lstStyle>
            <a:lvl1pPr algn="r">
              <a:defRPr sz="11333" spc="45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7360" y="11242977"/>
            <a:ext cx="7254240" cy="3316224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8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1036237" indent="0" algn="ctr">
              <a:buNone/>
              <a:defRPr sz="4080"/>
            </a:lvl2pPr>
            <a:lvl3pPr marL="2072475" indent="0" algn="ctr">
              <a:buNone/>
              <a:defRPr sz="4080"/>
            </a:lvl3pPr>
            <a:lvl4pPr marL="3108714" indent="0" algn="ctr">
              <a:buNone/>
              <a:defRPr sz="4080"/>
            </a:lvl4pPr>
            <a:lvl5pPr marL="4144951" indent="0" algn="ctr">
              <a:buNone/>
              <a:defRPr sz="4080"/>
            </a:lvl5pPr>
            <a:lvl6pPr marL="5181187" indent="0" algn="ctr">
              <a:buNone/>
              <a:defRPr sz="4080"/>
            </a:lvl6pPr>
            <a:lvl7pPr marL="6217424" indent="0" algn="ctr">
              <a:buNone/>
              <a:defRPr sz="4080"/>
            </a:lvl7pPr>
            <a:lvl8pPr marL="7253663" indent="0" algn="ctr">
              <a:buNone/>
              <a:defRPr sz="4080"/>
            </a:lvl8pPr>
            <a:lvl9pPr marL="8289900" indent="0" algn="ctr">
              <a:buNone/>
              <a:defRPr sz="40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17A018A-C371-465D-B986-E5CE0902F3BB}" type="datetime1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9010177" y="11931974"/>
            <a:ext cx="0" cy="207264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60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4838D-8682-404E-AAD2-F2E680301159}" type="datetime1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5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76443" y="1727200"/>
            <a:ext cx="5958840" cy="1226312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45363" y="1727200"/>
            <a:ext cx="17185640" cy="122631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200E-9D92-4C6A-B9B0-C4C4A422A562}" type="datetime1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22799040" y="134329"/>
            <a:ext cx="0" cy="207264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16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2D52-E1A4-4C0C-8DBC-677049D055AD}" type="datetime1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5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27635200" cy="1036320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3" y="1"/>
            <a:ext cx="27635200" cy="10363202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" y="11242977"/>
            <a:ext cx="17617440" cy="3316224"/>
          </a:xfrm>
        </p:spPr>
        <p:txBody>
          <a:bodyPr anchor="ctr">
            <a:normAutofit/>
          </a:bodyPr>
          <a:lstStyle>
            <a:lvl1pPr algn="r">
              <a:defRPr sz="11333" b="0" spc="45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17360" y="11242977"/>
            <a:ext cx="7254240" cy="3316224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8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1036237" indent="0">
              <a:buNone/>
              <a:defRPr sz="4080">
                <a:solidFill>
                  <a:schemeClr val="tx1">
                    <a:tint val="75000"/>
                  </a:schemeClr>
                </a:solidFill>
              </a:defRPr>
            </a:lvl2pPr>
            <a:lvl3pPr marL="2072475" indent="0">
              <a:buNone/>
              <a:defRPr sz="3626">
                <a:solidFill>
                  <a:schemeClr val="tx1">
                    <a:tint val="75000"/>
                  </a:schemeClr>
                </a:solidFill>
              </a:defRPr>
            </a:lvl3pPr>
            <a:lvl4pPr marL="3108714" indent="0">
              <a:buNone/>
              <a:defRPr sz="3173">
                <a:solidFill>
                  <a:schemeClr val="tx1">
                    <a:tint val="75000"/>
                  </a:schemeClr>
                </a:solidFill>
              </a:defRPr>
            </a:lvl4pPr>
            <a:lvl5pPr marL="4144951" indent="0">
              <a:buNone/>
              <a:defRPr sz="3173">
                <a:solidFill>
                  <a:schemeClr val="tx1">
                    <a:tint val="75000"/>
                  </a:schemeClr>
                </a:solidFill>
              </a:defRPr>
            </a:lvl5pPr>
            <a:lvl6pPr marL="5181187" indent="0">
              <a:buNone/>
              <a:defRPr sz="3173">
                <a:solidFill>
                  <a:schemeClr val="tx1">
                    <a:tint val="75000"/>
                  </a:schemeClr>
                </a:solidFill>
              </a:defRPr>
            </a:lvl6pPr>
            <a:lvl7pPr marL="6217424" indent="0">
              <a:buNone/>
              <a:defRPr sz="3173">
                <a:solidFill>
                  <a:schemeClr val="tx1">
                    <a:tint val="75000"/>
                  </a:schemeClr>
                </a:solidFill>
              </a:defRPr>
            </a:lvl7pPr>
            <a:lvl8pPr marL="7253663" indent="0">
              <a:buNone/>
              <a:defRPr sz="3173">
                <a:solidFill>
                  <a:schemeClr val="tx1">
                    <a:tint val="75000"/>
                  </a:schemeClr>
                </a:solidFill>
              </a:defRPr>
            </a:lvl8pPr>
            <a:lvl9pPr marL="8289900" indent="0">
              <a:buNone/>
              <a:defRPr sz="31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73BB-7A0B-4325-8FEC-5035B07B0FCB}" type="datetime1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9010177" y="11931974"/>
            <a:ext cx="0" cy="207264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59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1359" y="1326489"/>
            <a:ext cx="22032163" cy="33991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1355" y="5181600"/>
            <a:ext cx="10777728" cy="9119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575792" y="5181600"/>
            <a:ext cx="10777728" cy="9119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DCB5-18CD-4C65-8B7E-EC31BD77E786}" type="datetime1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1357" y="4940508"/>
            <a:ext cx="10777728" cy="1865376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5212" b="0" cap="none" baseline="0">
                <a:solidFill>
                  <a:schemeClr val="accent1"/>
                </a:solidFill>
                <a:latin typeface="+mn-lt"/>
              </a:defRPr>
            </a:lvl1pPr>
            <a:lvl2pPr marL="1036237" indent="0">
              <a:buNone/>
              <a:defRPr sz="4532" b="1"/>
            </a:lvl2pPr>
            <a:lvl3pPr marL="2072475" indent="0">
              <a:buNone/>
              <a:defRPr sz="4080" b="1"/>
            </a:lvl3pPr>
            <a:lvl4pPr marL="3108714" indent="0">
              <a:buNone/>
              <a:defRPr sz="3626" b="1"/>
            </a:lvl4pPr>
            <a:lvl5pPr marL="4144951" indent="0">
              <a:buNone/>
              <a:defRPr sz="3626" b="1"/>
            </a:lvl5pPr>
            <a:lvl6pPr marL="5181187" indent="0">
              <a:buNone/>
              <a:defRPr sz="3626" b="1"/>
            </a:lvl6pPr>
            <a:lvl7pPr marL="6217424" indent="0">
              <a:buNone/>
              <a:defRPr sz="3626" b="1"/>
            </a:lvl7pPr>
            <a:lvl8pPr marL="7253663" indent="0">
              <a:buNone/>
              <a:defRPr sz="3626" b="1"/>
            </a:lvl8pPr>
            <a:lvl9pPr marL="8289900" indent="0">
              <a:buNone/>
              <a:defRPr sz="362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1357" y="6726986"/>
            <a:ext cx="10777728" cy="75742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579347" y="4940508"/>
            <a:ext cx="10777728" cy="1865376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5212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036237" indent="0">
              <a:buNone/>
              <a:defRPr sz="4532" b="1"/>
            </a:lvl2pPr>
            <a:lvl3pPr marL="2072475" indent="0">
              <a:buNone/>
              <a:defRPr sz="4080" b="1"/>
            </a:lvl3pPr>
            <a:lvl4pPr marL="3108714" indent="0">
              <a:buNone/>
              <a:defRPr sz="3626" b="1"/>
            </a:lvl4pPr>
            <a:lvl5pPr marL="4144951" indent="0">
              <a:buNone/>
              <a:defRPr sz="3626" b="1"/>
            </a:lvl5pPr>
            <a:lvl6pPr marL="5181187" indent="0">
              <a:buNone/>
              <a:defRPr sz="3626" b="1"/>
            </a:lvl6pPr>
            <a:lvl7pPr marL="6217424" indent="0">
              <a:buNone/>
              <a:defRPr sz="3626" b="1"/>
            </a:lvl7pPr>
            <a:lvl8pPr marL="7253663" indent="0">
              <a:buNone/>
              <a:defRPr sz="3626" b="1"/>
            </a:lvl8pPr>
            <a:lvl9pPr marL="8289900" indent="0">
              <a:buNone/>
              <a:defRPr sz="3626" b="1"/>
            </a:lvl9pPr>
          </a:lstStyle>
          <a:p>
            <a:pPr marL="0" lvl="0" indent="0" algn="l" defTabSz="2072475" rtl="0" eaLnBrk="1" latinLnBrk="0" hangingPunct="1">
              <a:lnSpc>
                <a:spcPct val="90000"/>
              </a:lnSpc>
              <a:spcBef>
                <a:spcPts val="408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579347" y="6726986"/>
            <a:ext cx="10777728" cy="75742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8D13-582A-4F5E-8321-E8956B73ABDD}" type="datetime1">
              <a:rPr lang="en-US" smtClean="0"/>
              <a:t>6/22/2023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8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DCBA-CD23-4AA9-97BA-B281E0690697}" type="datetime1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5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08B7-50D2-4D72-A8C4-F6D681E92F82}" type="datetime1">
              <a:rPr lang="en-US" smtClean="0"/>
              <a:t>6/22/2023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2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321357" y="1068754"/>
            <a:ext cx="9948672" cy="3938016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90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3" y="1865382"/>
            <a:ext cx="12871095" cy="11751869"/>
          </a:xfrm>
        </p:spPr>
        <p:txBody>
          <a:bodyPr/>
          <a:lstStyle>
            <a:lvl1pPr>
              <a:defRPr sz="5440"/>
            </a:lvl1pPr>
            <a:lvl2pPr>
              <a:defRPr sz="4532"/>
            </a:lvl2pPr>
            <a:lvl3pPr>
              <a:defRPr sz="3626"/>
            </a:lvl3pPr>
            <a:lvl4pPr>
              <a:defRPr sz="3626"/>
            </a:lvl4pPr>
            <a:lvl5pPr>
              <a:defRPr sz="3626"/>
            </a:lvl5pPr>
            <a:lvl6pPr>
              <a:defRPr sz="3626"/>
            </a:lvl6pPr>
            <a:lvl7pPr>
              <a:defRPr sz="3626"/>
            </a:lvl7pPr>
            <a:lvl8pPr>
              <a:defRPr sz="3626"/>
            </a:lvl8pPr>
            <a:lvl9pPr>
              <a:defRPr sz="36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1357" y="5117014"/>
            <a:ext cx="9948672" cy="8527866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1360"/>
              </a:spcBef>
              <a:buNone/>
              <a:defRPr sz="3626"/>
            </a:lvl1pPr>
            <a:lvl2pPr marL="1036237" indent="0">
              <a:buNone/>
              <a:defRPr sz="2720"/>
            </a:lvl2pPr>
            <a:lvl3pPr marL="2072475" indent="0">
              <a:buNone/>
              <a:defRPr sz="2267"/>
            </a:lvl3pPr>
            <a:lvl4pPr marL="3108714" indent="0">
              <a:buNone/>
              <a:defRPr sz="2040"/>
            </a:lvl4pPr>
            <a:lvl5pPr marL="4144951" indent="0">
              <a:buNone/>
              <a:defRPr sz="2040"/>
            </a:lvl5pPr>
            <a:lvl6pPr marL="5181187" indent="0">
              <a:buNone/>
              <a:defRPr sz="2040"/>
            </a:lvl6pPr>
            <a:lvl7pPr marL="6217424" indent="0">
              <a:buNone/>
              <a:defRPr sz="2040"/>
            </a:lvl7pPr>
            <a:lvl8pPr marL="7253663" indent="0">
              <a:buNone/>
              <a:defRPr sz="2040"/>
            </a:lvl8pPr>
            <a:lvl9pPr marL="8289900" indent="0">
              <a:buNone/>
              <a:defRPr sz="20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CEEE-AC8C-4069-9246-00369F9D12B2}" type="datetime1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76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" y="11242979"/>
            <a:ext cx="17617440" cy="3316224"/>
          </a:xfrm>
        </p:spPr>
        <p:txBody>
          <a:bodyPr anchor="ctr">
            <a:normAutofit/>
          </a:bodyPr>
          <a:lstStyle>
            <a:lvl1pPr algn="r">
              <a:defRPr sz="11333" spc="45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" y="-2"/>
            <a:ext cx="27628291" cy="103632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7252"/>
            </a:lvl1pPr>
            <a:lvl2pPr marL="1036237" indent="0">
              <a:buNone/>
              <a:defRPr sz="6346"/>
            </a:lvl2pPr>
            <a:lvl3pPr marL="2072475" indent="0">
              <a:buNone/>
              <a:defRPr sz="5440"/>
            </a:lvl3pPr>
            <a:lvl4pPr marL="3108714" indent="0">
              <a:buNone/>
              <a:defRPr sz="4532"/>
            </a:lvl4pPr>
            <a:lvl5pPr marL="4144951" indent="0">
              <a:buNone/>
              <a:defRPr sz="4532"/>
            </a:lvl5pPr>
            <a:lvl6pPr marL="5181187" indent="0">
              <a:buNone/>
              <a:defRPr sz="4532"/>
            </a:lvl6pPr>
            <a:lvl7pPr marL="6217424" indent="0">
              <a:buNone/>
              <a:defRPr sz="4532"/>
            </a:lvl7pPr>
            <a:lvl8pPr marL="7253663" indent="0">
              <a:buNone/>
              <a:defRPr sz="4532"/>
            </a:lvl8pPr>
            <a:lvl9pPr marL="8289900" indent="0">
              <a:buNone/>
              <a:defRPr sz="453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517360" y="11242979"/>
            <a:ext cx="7254240" cy="3316224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8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1036237" indent="0">
              <a:buNone/>
              <a:defRPr sz="3173"/>
            </a:lvl2pPr>
            <a:lvl3pPr marL="2072475" indent="0">
              <a:buNone/>
              <a:defRPr sz="2720"/>
            </a:lvl3pPr>
            <a:lvl4pPr marL="3108714" indent="0">
              <a:buNone/>
              <a:defRPr sz="2267"/>
            </a:lvl4pPr>
            <a:lvl5pPr marL="4144951" indent="0">
              <a:buNone/>
              <a:defRPr sz="2267"/>
            </a:lvl5pPr>
            <a:lvl6pPr marL="5181187" indent="0">
              <a:buNone/>
              <a:defRPr sz="2267"/>
            </a:lvl6pPr>
            <a:lvl7pPr marL="6217424" indent="0">
              <a:buNone/>
              <a:defRPr sz="2267"/>
            </a:lvl7pPr>
            <a:lvl8pPr marL="7253663" indent="0">
              <a:buNone/>
              <a:defRPr sz="2267"/>
            </a:lvl8pPr>
            <a:lvl9pPr marL="8289900" indent="0">
              <a:buNone/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A354-FDDE-46B5-91B2-023BEBCD87B0}" type="datetime1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9010177" y="11931974"/>
            <a:ext cx="0" cy="207264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30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1359" y="1326489"/>
            <a:ext cx="22032163" cy="3399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1359" y="5181600"/>
            <a:ext cx="22032165" cy="911961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21361" y="14666929"/>
            <a:ext cx="4882724" cy="621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67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B636A67-A68D-4C50-8CA0-3AFDEC194D66}" type="datetime1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7315" y="14666929"/>
            <a:ext cx="13376640" cy="621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67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64625" y="14666929"/>
            <a:ext cx="2206979" cy="621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67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727200" y="1873001"/>
            <a:ext cx="0" cy="207264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26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hf sldNum="0" hdr="0" ftr="0"/>
  <p:txStyles>
    <p:titleStyle>
      <a:lvl1pPr algn="l" defTabSz="2072475" rtl="0" eaLnBrk="1" latinLnBrk="0" hangingPunct="1">
        <a:lnSpc>
          <a:spcPct val="80000"/>
        </a:lnSpc>
        <a:spcBef>
          <a:spcPct val="0"/>
        </a:spcBef>
        <a:buNone/>
        <a:defRPr sz="11333" kern="1200" cap="all" spc="227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07247" indent="-207247" algn="l" defTabSz="2072475" rtl="0" eaLnBrk="1" latinLnBrk="0" hangingPunct="1">
        <a:lnSpc>
          <a:spcPct val="90000"/>
        </a:lnSpc>
        <a:spcBef>
          <a:spcPts val="2720"/>
        </a:spcBef>
        <a:spcAft>
          <a:spcPts val="453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4986" kern="1200">
          <a:solidFill>
            <a:schemeClr val="tx1"/>
          </a:solidFill>
          <a:latin typeface="+mn-lt"/>
          <a:ea typeface="+mn-ea"/>
          <a:cs typeface="+mn-cs"/>
        </a:defRPr>
      </a:lvl1pPr>
      <a:lvl2pPr marL="601018" indent="-310873" algn="l" defTabSz="2072475" rtl="0" eaLnBrk="1" latinLnBrk="0" hangingPunct="1">
        <a:lnSpc>
          <a:spcPct val="90000"/>
        </a:lnSpc>
        <a:spcBef>
          <a:spcPts val="453"/>
        </a:spcBef>
        <a:spcAft>
          <a:spcPts val="907"/>
        </a:spcAft>
        <a:buClr>
          <a:schemeClr val="accent1"/>
        </a:buClr>
        <a:buFont typeface="Wingdings 3" pitchFamily="18" charset="2"/>
        <a:buChar char=""/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1015514" indent="-310873" algn="l" defTabSz="2072475" rtl="0" eaLnBrk="1" latinLnBrk="0" hangingPunct="1">
        <a:lnSpc>
          <a:spcPct val="90000"/>
        </a:lnSpc>
        <a:spcBef>
          <a:spcPts val="453"/>
        </a:spcBef>
        <a:spcAft>
          <a:spcPts val="907"/>
        </a:spcAft>
        <a:buClr>
          <a:schemeClr val="accent1"/>
        </a:buClr>
        <a:buFont typeface="Wingdings 3" pitchFamily="18" charset="2"/>
        <a:buChar char=""/>
        <a:defRPr sz="3173" kern="1200">
          <a:solidFill>
            <a:schemeClr val="tx1"/>
          </a:solidFill>
          <a:latin typeface="+mn-lt"/>
          <a:ea typeface="+mn-ea"/>
          <a:cs typeface="+mn-cs"/>
        </a:defRPr>
      </a:lvl3pPr>
      <a:lvl4pPr marL="1347109" indent="-310873" algn="l" defTabSz="2072475" rtl="0" eaLnBrk="1" latinLnBrk="0" hangingPunct="1">
        <a:lnSpc>
          <a:spcPct val="90000"/>
        </a:lnSpc>
        <a:spcBef>
          <a:spcPts val="453"/>
        </a:spcBef>
        <a:spcAft>
          <a:spcPts val="907"/>
        </a:spcAft>
        <a:buClr>
          <a:schemeClr val="accent1"/>
        </a:buClr>
        <a:buFont typeface="Wingdings 3" pitchFamily="18" charset="2"/>
        <a:buChar char=""/>
        <a:defRPr sz="3173" kern="1200">
          <a:solidFill>
            <a:schemeClr val="tx1"/>
          </a:solidFill>
          <a:latin typeface="+mn-lt"/>
          <a:ea typeface="+mn-ea"/>
          <a:cs typeface="+mn-cs"/>
        </a:defRPr>
      </a:lvl4pPr>
      <a:lvl5pPr marL="1761605" indent="-310873" algn="l" defTabSz="2072475" rtl="0" eaLnBrk="1" latinLnBrk="0" hangingPunct="1">
        <a:lnSpc>
          <a:spcPct val="90000"/>
        </a:lnSpc>
        <a:spcBef>
          <a:spcPts val="453"/>
        </a:spcBef>
        <a:spcAft>
          <a:spcPts val="907"/>
        </a:spcAft>
        <a:buClr>
          <a:schemeClr val="accent1"/>
        </a:buClr>
        <a:buFont typeface="Wingdings 3" pitchFamily="18" charset="2"/>
        <a:buChar char=""/>
        <a:defRPr sz="3173" kern="1200">
          <a:solidFill>
            <a:schemeClr val="tx1"/>
          </a:solidFill>
          <a:latin typeface="+mn-lt"/>
          <a:ea typeface="+mn-ea"/>
          <a:cs typeface="+mn-cs"/>
        </a:defRPr>
      </a:lvl5pPr>
      <a:lvl6pPr marL="2072475" indent="-310873" algn="l" defTabSz="2072475" rtl="0" eaLnBrk="1" latinLnBrk="0" hangingPunct="1">
        <a:lnSpc>
          <a:spcPct val="90000"/>
        </a:lnSpc>
        <a:spcBef>
          <a:spcPts val="453"/>
        </a:spcBef>
        <a:spcAft>
          <a:spcPts val="907"/>
        </a:spcAft>
        <a:buClr>
          <a:schemeClr val="accent1"/>
        </a:buClr>
        <a:buFont typeface="Wingdings 3" pitchFamily="18" charset="2"/>
        <a:buChar char=""/>
        <a:defRPr sz="3173" kern="1200">
          <a:solidFill>
            <a:schemeClr val="tx1"/>
          </a:solidFill>
          <a:latin typeface="+mn-lt"/>
          <a:ea typeface="+mn-ea"/>
          <a:cs typeface="+mn-cs"/>
        </a:defRPr>
      </a:lvl6pPr>
      <a:lvl7pPr marL="2404072" indent="-310873" algn="l" defTabSz="2072475" rtl="0" eaLnBrk="1" latinLnBrk="0" hangingPunct="1">
        <a:lnSpc>
          <a:spcPct val="90000"/>
        </a:lnSpc>
        <a:spcBef>
          <a:spcPts val="453"/>
        </a:spcBef>
        <a:spcAft>
          <a:spcPts val="907"/>
        </a:spcAft>
        <a:buClr>
          <a:schemeClr val="accent1"/>
        </a:buClr>
        <a:buFont typeface="Wingdings 3" pitchFamily="18" charset="2"/>
        <a:buChar char=""/>
        <a:defRPr sz="3173" kern="1200">
          <a:solidFill>
            <a:schemeClr val="tx1"/>
          </a:solidFill>
          <a:latin typeface="+mn-lt"/>
          <a:ea typeface="+mn-ea"/>
          <a:cs typeface="+mn-cs"/>
        </a:defRPr>
      </a:lvl7pPr>
      <a:lvl8pPr marL="2756392" indent="-310873" algn="l" defTabSz="2072475" rtl="0" eaLnBrk="1" latinLnBrk="0" hangingPunct="1">
        <a:lnSpc>
          <a:spcPct val="90000"/>
        </a:lnSpc>
        <a:spcBef>
          <a:spcPts val="453"/>
        </a:spcBef>
        <a:spcAft>
          <a:spcPts val="907"/>
        </a:spcAft>
        <a:buClr>
          <a:schemeClr val="accent1"/>
        </a:buClr>
        <a:buFont typeface="Wingdings 3" pitchFamily="18" charset="2"/>
        <a:buChar char=""/>
        <a:defRPr sz="3173" kern="1200">
          <a:solidFill>
            <a:schemeClr val="tx1"/>
          </a:solidFill>
          <a:latin typeface="+mn-lt"/>
          <a:ea typeface="+mn-ea"/>
          <a:cs typeface="+mn-cs"/>
        </a:defRPr>
      </a:lvl8pPr>
      <a:lvl9pPr marL="3087987" indent="-310873" algn="l" defTabSz="2072475" rtl="0" eaLnBrk="1" latinLnBrk="0" hangingPunct="1">
        <a:lnSpc>
          <a:spcPct val="90000"/>
        </a:lnSpc>
        <a:spcBef>
          <a:spcPts val="453"/>
        </a:spcBef>
        <a:spcAft>
          <a:spcPts val="907"/>
        </a:spcAft>
        <a:buClr>
          <a:schemeClr val="accent1"/>
        </a:buClr>
        <a:buFont typeface="Wingdings 3" pitchFamily="18" charset="2"/>
        <a:buChar char=""/>
        <a:defRPr sz="31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475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237" algn="l" defTabSz="2072475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475" algn="l" defTabSz="2072475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8714" algn="l" defTabSz="2072475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4951" algn="l" defTabSz="2072475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187" algn="l" defTabSz="2072475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7424" algn="l" defTabSz="2072475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3663" algn="l" defTabSz="2072475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89900" algn="l" defTabSz="2072475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57121" y="1024708"/>
            <a:ext cx="8839200" cy="686608"/>
          </a:xfrm>
        </p:spPr>
        <p:txBody>
          <a:bodyPr>
            <a:noAutofit/>
          </a:bodyPr>
          <a:lstStyle/>
          <a:p>
            <a:r>
              <a:rPr lang="en-US" sz="3096" dirty="0"/>
              <a:t>RI Division of Purchases Staff Organization Chart</a:t>
            </a:r>
          </a:p>
        </p:txBody>
      </p:sp>
      <p:graphicFrame>
        <p:nvGraphicFramePr>
          <p:cNvPr id="8" name="Content Placeholder 7" descr="Organization Chart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258418"/>
              </p:ext>
            </p:extLst>
          </p:nvPr>
        </p:nvGraphicFramePr>
        <p:xfrm>
          <a:off x="792483" y="1711316"/>
          <a:ext cx="23802109" cy="1341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1E86F3-ED7F-4371-A73A-31459AD20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910622" y="13211692"/>
            <a:ext cx="1986870" cy="621792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75000"/>
                  </a:schemeClr>
                </a:solidFill>
              </a:rPr>
              <a:t>Rev 6/16/2023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7C5197F-B722-626C-6455-8858728292C3}"/>
              </a:ext>
            </a:extLst>
          </p:cNvPr>
          <p:cNvCxnSpPr>
            <a:cxnSpLocks/>
          </p:cNvCxnSpPr>
          <p:nvPr/>
        </p:nvCxnSpPr>
        <p:spPr>
          <a:xfrm>
            <a:off x="21930077" y="10408595"/>
            <a:ext cx="0" cy="4808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97913F1-C9D0-45E1-22FE-326F894856A0}"/>
              </a:ext>
            </a:extLst>
          </p:cNvPr>
          <p:cNvCxnSpPr>
            <a:cxnSpLocks/>
          </p:cNvCxnSpPr>
          <p:nvPr/>
        </p:nvCxnSpPr>
        <p:spPr>
          <a:xfrm>
            <a:off x="13190706" y="5642044"/>
            <a:ext cx="0" cy="112841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50D6CBD-F7EB-3A55-A08A-D0E89FD9432B}"/>
              </a:ext>
            </a:extLst>
          </p:cNvPr>
          <p:cNvSpPr txBox="1"/>
          <p:nvPr/>
        </p:nvSpPr>
        <p:spPr>
          <a:xfrm>
            <a:off x="16129996" y="6019269"/>
            <a:ext cx="2723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Deputy Purchasing Agent</a:t>
            </a:r>
            <a:b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Vacant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6AAA940-65F3-8605-AFC5-A51E05B4B843}"/>
              </a:ext>
            </a:extLst>
          </p:cNvPr>
          <p:cNvCxnSpPr/>
          <p:nvPr/>
        </p:nvCxnSpPr>
        <p:spPr>
          <a:xfrm>
            <a:off x="14786039" y="5603135"/>
            <a:ext cx="0" cy="214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4B3031-E39E-E47D-4249-5CA122DECE5D}"/>
              </a:ext>
            </a:extLst>
          </p:cNvPr>
          <p:cNvCxnSpPr/>
          <p:nvPr/>
        </p:nvCxnSpPr>
        <p:spPr>
          <a:xfrm>
            <a:off x="11066825" y="5599895"/>
            <a:ext cx="0" cy="214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143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1669306</Value>
      <Value>1669445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2013-01-21T07:54:00+00:00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ApprovalLog xmlns="4873beb7-5857-4685-be1f-d57550cc96cc" xsi:nil="true"/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TP104001058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875887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LocMarketGroupTiers2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95EAC7E-3670-4A33-88E9-089AAE82E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CCCEA7-1327-49DD-AC35-4264F7CCB5D7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4873beb7-5857-4685-be1f-d57550cc96cc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ED8FEBD-5ABD-4CF4-8A24-EAAA08BD57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489</TotalTime>
  <Words>329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Tw Cen MT</vt:lpstr>
      <vt:lpstr>Tw Cen MT Condensed</vt:lpstr>
      <vt:lpstr>Wingdings 3</vt:lpstr>
      <vt:lpstr>Integral</vt:lpstr>
      <vt:lpstr>RI Division of Purchases Staff Organization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Chart SmartArt</dc:title>
  <dc:creator>Pomfret, Alicia (DOA)</dc:creator>
  <cp:lastModifiedBy>Pomfret, Alicia (DOA)</cp:lastModifiedBy>
  <cp:revision>6</cp:revision>
  <cp:lastPrinted>2023-05-26T18:01:31Z</cp:lastPrinted>
  <dcterms:created xsi:type="dcterms:W3CDTF">2022-03-07T18:30:33Z</dcterms:created>
  <dcterms:modified xsi:type="dcterms:W3CDTF">2023-06-22T15:39:54Z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